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application/octet-stream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</Types>
</file>

<file path=_rels/.rels><?xml version="1.0" encoding="UTF-8" standalone="yes" ?>
<Relationships xmlns="http://schemas.openxmlformats.org/package/2006/relationships">
	<Relationship Id="rId1" Type="http://schemas.openxmlformats.org/package/2006/relationships/metadata/core-properties" Target="docProps/core.xml"/>
	<Relationship Id="rId2" Type="http://schemas.openxmlformats.org/officeDocument/2006/relationships/extended-properties" Target="docProps/app.xml"/>
	<Relationship Id="rId3" Type="http://schemas.openxmlformats.org/officeDocument/2006/relationships/officeDocument" Target="ppt/presentation.xml"/>
</Relationships>
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x="4610100" cy="34544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
<Relationships xmlns="http://schemas.openxmlformats.org/package/2006/relationships">
	<Relationship Id="rId1" Type="http://schemas.openxmlformats.org/officeDocument/2006/relationships/viewProps" Target="viewProps.xml"/>
	<Relationship Id="rId2" Type="http://schemas.openxmlformats.org/officeDocument/2006/relationships/presProps" Target="presProps.xml"/>
	<Relationship Id="rId3" Type="http://schemas.openxmlformats.org/officeDocument/2006/relationships/tableStyles" Target="tableStyles.xml"/>
	<Relationship Id="rId4" Type="http://schemas.openxmlformats.org/officeDocument/2006/relationships/slideMaster" Target="slideMasters/slideMaster1.xml"/>
	<Relationship Id="rId5" Type="http://schemas.openxmlformats.org/officeDocument/2006/relationships/theme" Target="theme/theme1.xml"/>
	<Relationship Id="rId6" Type="http://schemas.openxmlformats.org/officeDocument/2006/relationships/slide" Target="slides/slide1.xml"/>
	<Relationship Id="rId7" Type="http://schemas.openxmlformats.org/officeDocument/2006/relationships/slide" Target="slides/slide2.xml"/>
	<Relationship Id="rId8" Type="http://schemas.openxmlformats.org/officeDocument/2006/relationships/slide" Target="slides/slide3.xml"/>
	<Relationship Id="rId9" Type="http://schemas.openxmlformats.org/officeDocument/2006/relationships/slide" Target="slides/slide4.xml"/>
	<Relationship Id="rId10" Type="http://schemas.openxmlformats.org/officeDocument/2006/relationships/slide" Target="slides/slide5.xml"/>
	<Relationship Id="rId11" Type="http://schemas.openxmlformats.org/officeDocument/2006/relationships/slide" Target="slides/slide6.xml"/>
	<Relationship Id="rId12" Type="http://schemas.openxmlformats.org/officeDocument/2006/relationships/slide" Target="slides/slide7.xml"/>
	<Relationship Id="rId13" Type="http://schemas.openxmlformats.org/officeDocument/2006/relationships/slide" Target="slides/slide8.xml"/>
	<Relationship Id="rId14" Type="http://schemas.openxmlformats.org/officeDocument/2006/relationships/slide" Target="slides/slide9.xml"/>
	<Relationship Id="rId15" Type="http://schemas.openxmlformats.org/officeDocument/2006/relationships/slide" Target="slides/slide10.xml"/>
	<Relationship Id="rId16" Type="http://schemas.openxmlformats.org/officeDocument/2006/relationships/slide" Target="slides/slide11.xml"/>
	<Relationship Id="rId17" Type="http://schemas.openxmlformats.org/officeDocument/2006/relationships/slide" Target="slides/slide12.xml"/>
	<Relationship Id="rId18" Type="http://schemas.openxmlformats.org/officeDocument/2006/relationships/slide" Target="slides/slide13.xml"/>
	<Relationship Id="rId19" Type="http://schemas.openxmlformats.org/officeDocument/2006/relationships/slide" Target="slides/slide14.xml"/>
	<Relationship Id="rId20" Type="http://schemas.openxmlformats.org/officeDocument/2006/relationships/slide" Target="slides/slide15.xml"/>
	<Relationship Id="rId21" Type="http://schemas.openxmlformats.org/officeDocument/2006/relationships/slide" Target="slides/slide16.xml"/>
	<Relationship Id="rId22" Type="http://schemas.openxmlformats.org/officeDocument/2006/relationships/slide" Target="slides/slide17.xml"/>
	<Relationship Id="rId23" Type="http://schemas.openxmlformats.org/officeDocument/2006/relationships/slide" Target="slides/slide18.xml"/>
	<Relationship Id="rId24" Type="http://schemas.openxmlformats.org/officeDocument/2006/relationships/slide" Target="slides/slide19.xml"/>
	<Relationship Id="rId25" Type="http://schemas.openxmlformats.org/officeDocument/2006/relationships/slide" Target="slides/slide20.xml"/>
	<Relationship Id="rId26" Type="http://schemas.openxmlformats.org/officeDocument/2006/relationships/slide" Target="slides/slide21.xml"/>
	<Relationship Id="rId27" Type="http://schemas.openxmlformats.org/officeDocument/2006/relationships/slide" Target="slides/slide22.xml"/>
	<Relationship Id="rId28" Type="http://schemas.openxmlformats.org/officeDocument/2006/relationships/slide" Target="slides/slide23.xml"/>
	<Relationship Id="rId29" Type="http://schemas.openxmlformats.org/officeDocument/2006/relationships/slide" Target="slides/slide24.xml"/>
	<Relationship Id="rId30" Type="http://schemas.openxmlformats.org/officeDocument/2006/relationships/slide" Target="slides/slide25.xml"/>
	<Relationship Id="rId31" Type="http://schemas.openxmlformats.org/officeDocument/2006/relationships/slide" Target="slides/slide26.xml"/>
	<Relationship Id="rId32" Type="http://schemas.openxmlformats.org/officeDocument/2006/relationships/slide" Target="slides/slide27.xml"/>
	<Relationship Id="rId33" Type="http://schemas.openxmlformats.org/officeDocument/2006/relationships/slide" Target="slides/slide28.xml"/>
	<Relationship Id="rId34" Type="http://schemas.openxmlformats.org/officeDocument/2006/relationships/slide" Target="slides/slide29.xml"/>
	<Relationship Id="rId35" Type="http://schemas.openxmlformats.org/officeDocument/2006/relationships/slide" Target="slides/slide30.xml"/>
	<Relationship Id="rId36" Type="http://schemas.openxmlformats.org/officeDocument/2006/relationships/slide" Target="slides/slide31.xml"/>
	<Relationship Id="rId37" Type="http://schemas.openxmlformats.org/officeDocument/2006/relationships/slide" Target="slides/slide32.xml"/>
	<Relationship Id="rId38" Type="http://schemas.openxmlformats.org/officeDocument/2006/relationships/slide" Target="slides/slide33.xml"/>
	<Relationship Id="rId39" Type="http://schemas.openxmlformats.org/officeDocument/2006/relationships/slide" Target="slides/slide34.xml"/>
	<Relationship Id="rId40" Type="http://schemas.openxmlformats.org/officeDocument/2006/relationships/slide" Target="slides/slide35.xml"/>
</Relationships>


</file>

<file path=ppt/slideLayouts/_rels/slideLayout1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10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11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2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3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4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5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6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7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8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_rels/slideLayout9.xml.rels><?xml version="1.0" encoding="UTF-8" standalone="yes" ?>
<Relationships xmlns="http://schemas.openxmlformats.org/package/2006/relationships">
	<Relationship Id="rId1" Type="http://schemas.openxmlformats.org/officeDocument/2006/relationships/slideMaster" Target="../slideMasters/slideMaster1.xml"/>
</Relationships>
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slideLayout" Target="../slideLayouts/slideLayout2.xml"/>
	<Relationship Id="rId3" Type="http://schemas.openxmlformats.org/officeDocument/2006/relationships/slideLayout" Target="../slideLayouts/slideLayout3.xml"/>
	<Relationship Id="rId4" Type="http://schemas.openxmlformats.org/officeDocument/2006/relationships/slideLayout" Target="../slideLayouts/slideLayout4.xml"/>
	<Relationship Id="rId5" Type="http://schemas.openxmlformats.org/officeDocument/2006/relationships/slideLayout" Target="../slideLayouts/slideLayout5.xml"/>
	<Relationship Id="rId6" Type="http://schemas.openxmlformats.org/officeDocument/2006/relationships/slideLayout" Target="../slideLayouts/slideLayout6.xml"/>
	<Relationship Id="rId7" Type="http://schemas.openxmlformats.org/officeDocument/2006/relationships/slideLayout" Target="../slideLayouts/slideLayout7.xml"/>
	<Relationship Id="rId8" Type="http://schemas.openxmlformats.org/officeDocument/2006/relationships/slideLayout" Target="../slideLayouts/slideLayout8.xml"/>
	<Relationship Id="rId9" Type="http://schemas.openxmlformats.org/officeDocument/2006/relationships/slideLayout" Target="../slideLayouts/slideLayout9.xml"/>
	<Relationship Id="rId10" Type="http://schemas.openxmlformats.org/officeDocument/2006/relationships/slideLayout" Target="../slideLayouts/slideLayout10.xml"/>
	<Relationship Id="rId11" Type="http://schemas.openxmlformats.org/officeDocument/2006/relationships/slideLayout" Target="../slideLayouts/slideLayout11.xml"/>
	<Relationship Id="rId12" Type="http://schemas.openxmlformats.org/officeDocument/2006/relationships/theme" Target="../theme/theme1.xml"/>
</Relationships>
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1.jpg"/>
	<Relationship Id="rId3" Type="http://schemas.openxmlformats.org/officeDocument/2006/relationships/image" Target="../media/image2.jpg"/>
	<Relationship Id="rId4" Type="http://schemas.openxmlformats.org/officeDocument/2006/relationships/image" Target="../media/image3.jpg"/>
	<Relationship Id="rId5" Type="http://schemas.openxmlformats.org/officeDocument/2006/relationships/image" Target="../media/image4.jpg"/>
	<Relationship Id="rId6" Type="http://schemas.openxmlformats.org/officeDocument/2006/relationships/image" Target="../media/image5.jpg"/>
	<Relationship Id="rId7" Type="http://schemas.openxmlformats.org/officeDocument/2006/relationships/image" Target="../media/image6.jpg"/>
	<Relationship Id="rId8" Type="http://schemas.openxmlformats.org/officeDocument/2006/relationships/image" Target="../media/image7.jpg"/>
	<Relationship Id="rId9" Type="http://schemas.openxmlformats.org/officeDocument/2006/relationships/image" Target="../media/image8.jpg"/>
	<Relationship Id="rId10" Type="http://schemas.openxmlformats.org/officeDocument/2006/relationships/image" Target="../media/image9.jpg"/>
	<Relationship Id="rId11" Type="http://schemas.openxmlformats.org/officeDocument/2006/relationships/image" Target="../media/image10.jpg"/>
	<Relationship Id="rId12" Type="http://schemas.openxmlformats.org/officeDocument/2006/relationships/image" Target="../media/image11.jpg"/>
</Relationships>


</file>

<file path=ppt/slides/_rels/slide10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122.jpg"/>
	<Relationship Id="rId3" Type="http://schemas.openxmlformats.org/officeDocument/2006/relationships/image" Target="../media/image123.jpg"/>
	<Relationship Id="rId4" Type="http://schemas.openxmlformats.org/officeDocument/2006/relationships/image" Target="../media/image124.jpg"/>
	<Relationship Id="rId5" Type="http://schemas.openxmlformats.org/officeDocument/2006/relationships/image" Target="../media/image125.jpg"/>
	<Relationship Id="rId6" Type="http://schemas.openxmlformats.org/officeDocument/2006/relationships/image" Target="../media/image126.jpg"/>
	<Relationship Id="rId7" Type="http://schemas.openxmlformats.org/officeDocument/2006/relationships/image" Target="../media/image127.jpg"/>
	<Relationship Id="rId8" Type="http://schemas.openxmlformats.org/officeDocument/2006/relationships/image" Target="../media/image128.jpg"/>
	<Relationship Id="rId9" Type="http://schemas.openxmlformats.org/officeDocument/2006/relationships/image" Target="../media/image129.jpg"/>
	<Relationship Id="rId10" Type="http://schemas.openxmlformats.org/officeDocument/2006/relationships/image" Target="../media/image130.jpg"/>
	<Relationship Id="rId11" Type="http://schemas.openxmlformats.org/officeDocument/2006/relationships/image" Target="../media/image131.jpg"/>
	<Relationship Id="rId12" Type="http://schemas.openxmlformats.org/officeDocument/2006/relationships/image" Target="../media/image132.jpg"/>
	<Relationship Id="rId13" Type="http://schemas.openxmlformats.org/officeDocument/2006/relationships/image" Target="../media/image133.jpg"/>
	<Relationship Id="rId14" Type="http://schemas.openxmlformats.org/officeDocument/2006/relationships/image" Target="../media/image134.jpg"/>
	<Relationship Id="rId15" Type="http://schemas.openxmlformats.org/officeDocument/2006/relationships/image" Target="../media/image135.jpg"/>
	<Relationship Id="rId16" Type="http://schemas.openxmlformats.org/officeDocument/2006/relationships/image" Target="../media/image136.jpg"/>
	<Relationship Id="rId17" Type="http://schemas.openxmlformats.org/officeDocument/2006/relationships/image" Target="../media/image137.jpg"/>
	<Relationship Id="rId18" Type="http://schemas.openxmlformats.org/officeDocument/2006/relationships/image" Target="../media/image138.jpg"/>
	<Relationship Id="rId19" Type="http://schemas.openxmlformats.org/officeDocument/2006/relationships/image" Target="../media/image139.jpg"/>
	<Relationship Id="rId20" Type="http://schemas.openxmlformats.org/officeDocument/2006/relationships/image" Target="../media/image140.jpg"/>
	<Relationship Id="rId21" Type="http://schemas.openxmlformats.org/officeDocument/2006/relationships/image" Target="../media/image141.jpg"/>
	<Relationship Id="rId22" Type="http://schemas.openxmlformats.org/officeDocument/2006/relationships/image" Target="../media/image142.jpg"/>
	<Relationship Id="rId23" Type="http://schemas.openxmlformats.org/officeDocument/2006/relationships/image" Target="../media/image143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11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144.jpg"/>
	<Relationship Id="rId3" Type="http://schemas.openxmlformats.org/officeDocument/2006/relationships/image" Target="../media/image145.jpg"/>
	<Relationship Id="rId4" Type="http://schemas.openxmlformats.org/officeDocument/2006/relationships/image" Target="../media/image146.jpg"/>
	<Relationship Id="rId5" Type="http://schemas.openxmlformats.org/officeDocument/2006/relationships/image" Target="../media/image147.jpg"/>
	<Relationship Id="rId6" Type="http://schemas.openxmlformats.org/officeDocument/2006/relationships/image" Target="../media/image148.jpg"/>
	<Relationship Id="rId7" Type="http://schemas.openxmlformats.org/officeDocument/2006/relationships/image" Target="../media/image149.jpg"/>
	<Relationship Id="rId8" Type="http://schemas.openxmlformats.org/officeDocument/2006/relationships/image" Target="../media/image150.jpg"/>
	<Relationship Id="rId9" Type="http://schemas.openxmlformats.org/officeDocument/2006/relationships/image" Target="../media/image151.jpg"/>
	<Relationship Id="rId10" Type="http://schemas.openxmlformats.org/officeDocument/2006/relationships/image" Target="../media/image152.jpg"/>
	<Relationship Id="rId11" Type="http://schemas.openxmlformats.org/officeDocument/2006/relationships/image" Target="../media/image153.jpg"/>
	<Relationship Id="rId12" Type="http://schemas.openxmlformats.org/officeDocument/2006/relationships/image" Target="../media/image154.jpg"/>
	<Relationship Id="rId13" Type="http://schemas.openxmlformats.org/officeDocument/2006/relationships/image" Target="../media/image155.jpg"/>
</Relationships>


</file>

<file path=ppt/slides/_rels/slide12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156.jpg"/>
	<Relationship Id="rId3" Type="http://schemas.openxmlformats.org/officeDocument/2006/relationships/image" Target="../media/image157.jpg"/>
	<Relationship Id="rId4" Type="http://schemas.openxmlformats.org/officeDocument/2006/relationships/image" Target="../media/image158.jpg"/>
	<Relationship Id="rId5" Type="http://schemas.openxmlformats.org/officeDocument/2006/relationships/image" Target="../media/image159.jpg"/>
	<Relationship Id="rId6" Type="http://schemas.openxmlformats.org/officeDocument/2006/relationships/image" Target="../media/image160.jpg"/>
	<Relationship Id="rId7" Type="http://schemas.openxmlformats.org/officeDocument/2006/relationships/image" Target="../media/image161.jpg"/>
	<Relationship Id="rId8" Type="http://schemas.openxmlformats.org/officeDocument/2006/relationships/image" Target="../media/image162.jpg"/>
	<Relationship Id="rId9" Type="http://schemas.openxmlformats.org/officeDocument/2006/relationships/image" Target="../media/image163.jpg"/>
	<Relationship Id="rId10" Type="http://schemas.openxmlformats.org/officeDocument/2006/relationships/image" Target="../media/image164.jpg"/>
	<Relationship Id="rId11" Type="http://schemas.openxmlformats.org/officeDocument/2006/relationships/image" Target="../media/image165.jpg"/>
	<Relationship Id="rId12" Type="http://schemas.openxmlformats.org/officeDocument/2006/relationships/image" Target="../media/image166.jpg"/>
	<Relationship Id="rId13" Type="http://schemas.openxmlformats.org/officeDocument/2006/relationships/image" Target="../media/image167.jpg"/>
	<Relationship Id="rId14" Type="http://schemas.openxmlformats.org/officeDocument/2006/relationships/image" Target="../media/image168.jpg"/>
	<Relationship Id="rId15" Type="http://schemas.openxmlformats.org/officeDocument/2006/relationships/image" Target="../media/image169.jpg"/>
	<Relationship Id="rId16" Type="http://schemas.openxmlformats.org/officeDocument/2006/relationships/image" Target="../media/image170.jpg"/>
	<Relationship Id="rId17" Type="http://schemas.openxmlformats.org/officeDocument/2006/relationships/image" Target="../media/image171.jpg"/>
	<Relationship Id="rId18" Type="http://schemas.openxmlformats.org/officeDocument/2006/relationships/image" Target="../media/image172.jpg"/>
	<Relationship Id="rId19" Type="http://schemas.openxmlformats.org/officeDocument/2006/relationships/image" Target="../media/image173.jpg"/>
	<Relationship Id="rId20" Type="http://schemas.openxmlformats.org/officeDocument/2006/relationships/image" Target="../media/image174.jpg"/>
	<Relationship Id="rId21" Type="http://schemas.openxmlformats.org/officeDocument/2006/relationships/image" Target="../media/image175.jpg"/>
	<Relationship Id="rId22" Type="http://schemas.openxmlformats.org/officeDocument/2006/relationships/image" Target="../media/image176.jpg"/>
	<Relationship Id="rId23" Type="http://schemas.openxmlformats.org/officeDocument/2006/relationships/image" Target="../media/image177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13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178.jpg"/>
	<Relationship Id="rId3" Type="http://schemas.openxmlformats.org/officeDocument/2006/relationships/image" Target="../media/image179.jpg"/>
	<Relationship Id="rId4" Type="http://schemas.openxmlformats.org/officeDocument/2006/relationships/image" Target="../media/image180.jpg"/>
	<Relationship Id="rId5" Type="http://schemas.openxmlformats.org/officeDocument/2006/relationships/image" Target="../media/image181.jpg"/>
	<Relationship Id="rId6" Type="http://schemas.openxmlformats.org/officeDocument/2006/relationships/image" Target="../media/image182.jpg"/>
	<Relationship Id="rId7" Type="http://schemas.openxmlformats.org/officeDocument/2006/relationships/image" Target="../media/image183.jpg"/>
	<Relationship Id="rId8" Type="http://schemas.openxmlformats.org/officeDocument/2006/relationships/image" Target="../media/image184.jpg"/>
	<Relationship Id="rId9" Type="http://schemas.openxmlformats.org/officeDocument/2006/relationships/image" Target="../media/image185.jpg"/>
	<Relationship Id="rId10" Type="http://schemas.openxmlformats.org/officeDocument/2006/relationships/image" Target="../media/image186.jpg"/>
	<Relationship Id="rId11" Type="http://schemas.openxmlformats.org/officeDocument/2006/relationships/image" Target="../media/image187.jpg"/>
	<Relationship Id="rId12" Type="http://schemas.openxmlformats.org/officeDocument/2006/relationships/image" Target="../media/image188.jpg"/>
	<Relationship Id="rId13" Type="http://schemas.openxmlformats.org/officeDocument/2006/relationships/image" Target="../media/image189.jpg"/>
	<Relationship Id="rId14" Type="http://schemas.openxmlformats.org/officeDocument/2006/relationships/image" Target="../media/image190.jpg"/>
	<Relationship Id="rId15" Type="http://schemas.openxmlformats.org/officeDocument/2006/relationships/image" Target="../media/image191.jpg"/>
	<Relationship Id="rId16" Type="http://schemas.openxmlformats.org/officeDocument/2006/relationships/image" Target="../media/image192.jpg"/>
</Relationships>


</file>

<file path=ppt/slides/_rels/slide14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193.jpg"/>
	<Relationship Id="rId3" Type="http://schemas.openxmlformats.org/officeDocument/2006/relationships/image" Target="../media/image194.jpg"/>
	<Relationship Id="rId4" Type="http://schemas.openxmlformats.org/officeDocument/2006/relationships/image" Target="../media/image195.jpg"/>
	<Relationship Id="rId5" Type="http://schemas.openxmlformats.org/officeDocument/2006/relationships/image" Target="../media/image196.jpg"/>
	<Relationship Id="rId6" Type="http://schemas.openxmlformats.org/officeDocument/2006/relationships/image" Target="../media/image197.jpg"/>
	<Relationship Id="rId7" Type="http://schemas.openxmlformats.org/officeDocument/2006/relationships/image" Target="../media/image198.jpg"/>
	<Relationship Id="rId8" Type="http://schemas.openxmlformats.org/officeDocument/2006/relationships/image" Target="../media/image199.jpg"/>
	<Relationship Id="rId9" Type="http://schemas.openxmlformats.org/officeDocument/2006/relationships/image" Target="../media/image200.jpg"/>
	<Relationship Id="rId10" Type="http://schemas.openxmlformats.org/officeDocument/2006/relationships/image" Target="../media/image201.jpg"/>
	<Relationship Id="rId11" Type="http://schemas.openxmlformats.org/officeDocument/2006/relationships/image" Target="../media/image202.jpg"/>
	<Relationship Id="rId12" Type="http://schemas.openxmlformats.org/officeDocument/2006/relationships/image" Target="../media/image203.jpg"/>
	<Relationship Id="rId13" Type="http://schemas.openxmlformats.org/officeDocument/2006/relationships/image" Target="../media/image204.jpg"/>
	<Relationship Id="rId14" Type="http://schemas.openxmlformats.org/officeDocument/2006/relationships/image" Target="../media/image205.jpg"/>
	<Relationship Id="rId15" Type="http://schemas.openxmlformats.org/officeDocument/2006/relationships/image" Target="../media/image206.jpg"/>
	<Relationship Id="rId16" Type="http://schemas.openxmlformats.org/officeDocument/2006/relationships/image" Target="../media/image207.jpg"/>
	<Relationship Id="rId17" Type="http://schemas.openxmlformats.org/officeDocument/2006/relationships/image" Target="../media/image208.jpg"/>
	<Relationship Id="rId18" Type="http://schemas.openxmlformats.org/officeDocument/2006/relationships/image" Target="../media/image209.jpg"/>
	<Relationship Id="rId19" Type="http://schemas.openxmlformats.org/officeDocument/2006/relationships/image" Target="../media/image210.jpg"/>
	<Relationship Id="rId20" Type="http://schemas.openxmlformats.org/officeDocument/2006/relationships/image" Target="../media/image211.jpg"/>
	<Relationship Id="rId21" Type="http://schemas.openxmlformats.org/officeDocument/2006/relationships/image" Target="../media/image212.jpg"/>
	<Relationship Id="rId22" Type="http://schemas.openxmlformats.org/officeDocument/2006/relationships/image" Target="../media/image213.jpg"/>
	<Relationship Id="rId23" Type="http://schemas.openxmlformats.org/officeDocument/2006/relationships/image" Target="../media/image214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15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215.jpg"/>
	<Relationship Id="rId3" Type="http://schemas.openxmlformats.org/officeDocument/2006/relationships/image" Target="../media/image216.jpg"/>
	<Relationship Id="rId4" Type="http://schemas.openxmlformats.org/officeDocument/2006/relationships/image" Target="../media/image217.jpg"/>
	<Relationship Id="rId5" Type="http://schemas.openxmlformats.org/officeDocument/2006/relationships/image" Target="../media/image218.jpg"/>
	<Relationship Id="rId6" Type="http://schemas.openxmlformats.org/officeDocument/2006/relationships/image" Target="../media/image219.jpg"/>
	<Relationship Id="rId7" Type="http://schemas.openxmlformats.org/officeDocument/2006/relationships/image" Target="../media/image220.jpg"/>
	<Relationship Id="rId8" Type="http://schemas.openxmlformats.org/officeDocument/2006/relationships/image" Target="../media/image221.jpg"/>
	<Relationship Id="rId9" Type="http://schemas.openxmlformats.org/officeDocument/2006/relationships/image" Target="../media/image222.jpg"/>
	<Relationship Id="rId10" Type="http://schemas.openxmlformats.org/officeDocument/2006/relationships/image" Target="../media/image223.jpg"/>
	<Relationship Id="rId11" Type="http://schemas.openxmlformats.org/officeDocument/2006/relationships/image" Target="../media/image224.jpg"/>
	<Relationship Id="rId12" Type="http://schemas.openxmlformats.org/officeDocument/2006/relationships/image" Target="../media/image225.jpg"/>
	<Relationship Id="rId13" Type="http://schemas.openxmlformats.org/officeDocument/2006/relationships/image" Target="../media/image226.jpg"/>
	<Relationship Id="rId14" Type="http://schemas.openxmlformats.org/officeDocument/2006/relationships/slide" Target="slide35.xml"/>
</Relationships>


</file>

<file path=ppt/slides/_rels/slide16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227.jpg"/>
	<Relationship Id="rId3" Type="http://schemas.openxmlformats.org/officeDocument/2006/relationships/image" Target="../media/image228.jpg"/>
	<Relationship Id="rId4" Type="http://schemas.openxmlformats.org/officeDocument/2006/relationships/image" Target="../media/image229.jpg"/>
	<Relationship Id="rId5" Type="http://schemas.openxmlformats.org/officeDocument/2006/relationships/image" Target="../media/image230.jpg"/>
	<Relationship Id="rId6" Type="http://schemas.openxmlformats.org/officeDocument/2006/relationships/image" Target="../media/image231.jpg"/>
	<Relationship Id="rId7" Type="http://schemas.openxmlformats.org/officeDocument/2006/relationships/image" Target="../media/image232.jpg"/>
	<Relationship Id="rId8" Type="http://schemas.openxmlformats.org/officeDocument/2006/relationships/image" Target="../media/image233.jpg"/>
	<Relationship Id="rId9" Type="http://schemas.openxmlformats.org/officeDocument/2006/relationships/image" Target="../media/image234.jpg"/>
	<Relationship Id="rId10" Type="http://schemas.openxmlformats.org/officeDocument/2006/relationships/image" Target="../media/image235.jpg"/>
	<Relationship Id="rId11" Type="http://schemas.openxmlformats.org/officeDocument/2006/relationships/image" Target="../media/image236.jpg"/>
	<Relationship Id="rId12" Type="http://schemas.openxmlformats.org/officeDocument/2006/relationships/image" Target="../media/image237.jpg"/>
	<Relationship Id="rId13" Type="http://schemas.openxmlformats.org/officeDocument/2006/relationships/image" Target="../media/image238.jpg"/>
	<Relationship Id="rId14" Type="http://schemas.openxmlformats.org/officeDocument/2006/relationships/image" Target="../media/image239.jpg"/>
	<Relationship Id="rId15" Type="http://schemas.openxmlformats.org/officeDocument/2006/relationships/image" Target="../media/image240.jpg"/>
	<Relationship Id="rId16" Type="http://schemas.openxmlformats.org/officeDocument/2006/relationships/image" Target="../media/image241.jpg"/>
	<Relationship Id="rId17" Type="http://schemas.openxmlformats.org/officeDocument/2006/relationships/image" Target="../media/image242.jpg"/>
	<Relationship Id="rId18" Type="http://schemas.openxmlformats.org/officeDocument/2006/relationships/image" Target="../media/image243.jpg"/>
	<Relationship Id="rId19" Type="http://schemas.openxmlformats.org/officeDocument/2006/relationships/image" Target="../media/image244.jpg"/>
	<Relationship Id="rId20" Type="http://schemas.openxmlformats.org/officeDocument/2006/relationships/image" Target="../media/image245.jpg"/>
	<Relationship Id="rId21" Type="http://schemas.openxmlformats.org/officeDocument/2006/relationships/image" Target="../media/image246.jpg"/>
	<Relationship Id="rId22" Type="http://schemas.openxmlformats.org/officeDocument/2006/relationships/image" Target="../media/image247.jpg"/>
	<Relationship Id="rId23" Type="http://schemas.openxmlformats.org/officeDocument/2006/relationships/image" Target="../media/image248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17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249.jpg"/>
	<Relationship Id="rId3" Type="http://schemas.openxmlformats.org/officeDocument/2006/relationships/image" Target="../media/image250.jpg"/>
	<Relationship Id="rId4" Type="http://schemas.openxmlformats.org/officeDocument/2006/relationships/image" Target="../media/image251.jpg"/>
	<Relationship Id="rId5" Type="http://schemas.openxmlformats.org/officeDocument/2006/relationships/image" Target="../media/image252.jpg"/>
	<Relationship Id="rId6" Type="http://schemas.openxmlformats.org/officeDocument/2006/relationships/image" Target="../media/image253.jpg"/>
	<Relationship Id="rId7" Type="http://schemas.openxmlformats.org/officeDocument/2006/relationships/image" Target="../media/image254.jpg"/>
	<Relationship Id="rId8" Type="http://schemas.openxmlformats.org/officeDocument/2006/relationships/image" Target="../media/image255.jpg"/>
	<Relationship Id="rId9" Type="http://schemas.openxmlformats.org/officeDocument/2006/relationships/image" Target="../media/image256.jpg"/>
	<Relationship Id="rId10" Type="http://schemas.openxmlformats.org/officeDocument/2006/relationships/image" Target="../media/image257.jpg"/>
	<Relationship Id="rId11" Type="http://schemas.openxmlformats.org/officeDocument/2006/relationships/image" Target="../media/image258.jpg"/>
	<Relationship Id="rId12" Type="http://schemas.openxmlformats.org/officeDocument/2006/relationships/image" Target="../media/image259.jpg"/>
	<Relationship Id="rId13" Type="http://schemas.openxmlformats.org/officeDocument/2006/relationships/image" Target="../media/image260.jpg"/>
	<Relationship Id="rId14" Type="http://schemas.openxmlformats.org/officeDocument/2006/relationships/image" Target="../media/image261.jpg"/>
	<Relationship Id="rId15" Type="http://schemas.openxmlformats.org/officeDocument/2006/relationships/image" Target="../media/image262.jpg"/>
	<Relationship Id="rId16" Type="http://schemas.openxmlformats.org/officeDocument/2006/relationships/image" Target="../media/image263.jpg"/>
	<Relationship Id="rId17" Type="http://schemas.openxmlformats.org/officeDocument/2006/relationships/image" Target="../media/image264.jpg"/>
	<Relationship Id="rId18" Type="http://schemas.openxmlformats.org/officeDocument/2006/relationships/image" Target="../media/image265.jpg"/>
	<Relationship Id="rId19" Type="http://schemas.openxmlformats.org/officeDocument/2006/relationships/image" Target="../media/image266.jpg"/>
</Relationships>


</file>

<file path=ppt/slides/_rels/slide18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267.jpg"/>
	<Relationship Id="rId3" Type="http://schemas.openxmlformats.org/officeDocument/2006/relationships/image" Target="../media/image268.jpg"/>
	<Relationship Id="rId4" Type="http://schemas.openxmlformats.org/officeDocument/2006/relationships/image" Target="../media/image269.jpg"/>
	<Relationship Id="rId5" Type="http://schemas.openxmlformats.org/officeDocument/2006/relationships/image" Target="../media/image270.jpg"/>
	<Relationship Id="rId6" Type="http://schemas.openxmlformats.org/officeDocument/2006/relationships/image" Target="../media/image271.jpg"/>
	<Relationship Id="rId7" Type="http://schemas.openxmlformats.org/officeDocument/2006/relationships/image" Target="../media/image272.jpg"/>
	<Relationship Id="rId8" Type="http://schemas.openxmlformats.org/officeDocument/2006/relationships/image" Target="../media/image273.jpg"/>
	<Relationship Id="rId9" Type="http://schemas.openxmlformats.org/officeDocument/2006/relationships/image" Target="../media/image274.jpg"/>
	<Relationship Id="rId10" Type="http://schemas.openxmlformats.org/officeDocument/2006/relationships/image" Target="../media/image275.jpg"/>
	<Relationship Id="rId11" Type="http://schemas.openxmlformats.org/officeDocument/2006/relationships/image" Target="../media/image276.jpg"/>
	<Relationship Id="rId12" Type="http://schemas.openxmlformats.org/officeDocument/2006/relationships/image" Target="../media/image277.jpg"/>
	<Relationship Id="rId13" Type="http://schemas.openxmlformats.org/officeDocument/2006/relationships/image" Target="../media/image278.jpg"/>
	<Relationship Id="rId14" Type="http://schemas.openxmlformats.org/officeDocument/2006/relationships/image" Target="../media/image279.jpg"/>
	<Relationship Id="rId15" Type="http://schemas.openxmlformats.org/officeDocument/2006/relationships/image" Target="../media/image280.jpg"/>
	<Relationship Id="rId16" Type="http://schemas.openxmlformats.org/officeDocument/2006/relationships/image" Target="../media/image281.jpg"/>
	<Relationship Id="rId17" Type="http://schemas.openxmlformats.org/officeDocument/2006/relationships/image" Target="../media/image282.jpg"/>
	<Relationship Id="rId18" Type="http://schemas.openxmlformats.org/officeDocument/2006/relationships/image" Target="../media/image283.jpg"/>
	<Relationship Id="rId19" Type="http://schemas.openxmlformats.org/officeDocument/2006/relationships/image" Target="../media/image284.jpg"/>
	<Relationship Id="rId20" Type="http://schemas.openxmlformats.org/officeDocument/2006/relationships/image" Target="../media/image285.jpg"/>
	<Relationship Id="rId21" Type="http://schemas.openxmlformats.org/officeDocument/2006/relationships/image" Target="../media/image286.jpg"/>
	<Relationship Id="rId22" Type="http://schemas.openxmlformats.org/officeDocument/2006/relationships/image" Target="../media/image287.jpg"/>
	<Relationship Id="rId23" Type="http://schemas.openxmlformats.org/officeDocument/2006/relationships/image" Target="../media/image288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19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289.jpg"/>
	<Relationship Id="rId3" Type="http://schemas.openxmlformats.org/officeDocument/2006/relationships/image" Target="../media/image290.jpg"/>
	<Relationship Id="rId4" Type="http://schemas.openxmlformats.org/officeDocument/2006/relationships/image" Target="../media/image291.jpg"/>
	<Relationship Id="rId5" Type="http://schemas.openxmlformats.org/officeDocument/2006/relationships/image" Target="../media/image292.jpg"/>
	<Relationship Id="rId6" Type="http://schemas.openxmlformats.org/officeDocument/2006/relationships/image" Target="../media/image293.jpg"/>
	<Relationship Id="rId7" Type="http://schemas.openxmlformats.org/officeDocument/2006/relationships/image" Target="../media/image294.jpg"/>
	<Relationship Id="rId8" Type="http://schemas.openxmlformats.org/officeDocument/2006/relationships/image" Target="../media/image295.jpg"/>
	<Relationship Id="rId9" Type="http://schemas.openxmlformats.org/officeDocument/2006/relationships/image" Target="../media/image296.jpg"/>
	<Relationship Id="rId10" Type="http://schemas.openxmlformats.org/officeDocument/2006/relationships/image" Target="../media/image297.jpg"/>
</Relationships>


</file>

<file path=ppt/slides/_rels/slide2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12.jpg"/>
	<Relationship Id="rId3" Type="http://schemas.openxmlformats.org/officeDocument/2006/relationships/image" Target="../media/image13.jpg"/>
	<Relationship Id="rId4" Type="http://schemas.openxmlformats.org/officeDocument/2006/relationships/image" Target="../media/image14.jpg"/>
	<Relationship Id="rId5" Type="http://schemas.openxmlformats.org/officeDocument/2006/relationships/image" Target="../media/image15.jpg"/>
	<Relationship Id="rId6" Type="http://schemas.openxmlformats.org/officeDocument/2006/relationships/image" Target="../media/image16.jpg"/>
	<Relationship Id="rId7" Type="http://schemas.openxmlformats.org/officeDocument/2006/relationships/image" Target="../media/image17.jpg"/>
	<Relationship Id="rId8" Type="http://schemas.openxmlformats.org/officeDocument/2006/relationships/image" Target="../media/image18.jpg"/>
	<Relationship Id="rId9" Type="http://schemas.openxmlformats.org/officeDocument/2006/relationships/image" Target="../media/image19.jpg"/>
	<Relationship Id="rId10" Type="http://schemas.openxmlformats.org/officeDocument/2006/relationships/image" Target="../media/image20.jpg"/>
	<Relationship Id="rId11" Type="http://schemas.openxmlformats.org/officeDocument/2006/relationships/image" Target="../media/image21.jpg"/>
	<Relationship Id="rId12" Type="http://schemas.openxmlformats.org/officeDocument/2006/relationships/image" Target="../media/image22.jpg"/>
	<Relationship Id="rId13" Type="http://schemas.openxmlformats.org/officeDocument/2006/relationships/image" Target="../media/image23.jpg"/>
	<Relationship Id="rId14" Type="http://schemas.openxmlformats.org/officeDocument/2006/relationships/image" Target="../media/image24.jpg"/>
	<Relationship Id="rId15" Type="http://schemas.openxmlformats.org/officeDocument/2006/relationships/image" Target="../media/image25.jpg"/>
	<Relationship Id="rId16" Type="http://schemas.openxmlformats.org/officeDocument/2006/relationships/image" Target="../media/image26.jpg"/>
	<Relationship Id="rId17" Type="http://schemas.openxmlformats.org/officeDocument/2006/relationships/image" Target="../media/image27.jpg"/>
	<Relationship Id="rId18" Type="http://schemas.openxmlformats.org/officeDocument/2006/relationships/image" Target="../media/image28.jpg"/>
	<Relationship Id="rId19" Type="http://schemas.openxmlformats.org/officeDocument/2006/relationships/image" Target="../media/image29.jpg"/>
	<Relationship Id="rId20" Type="http://schemas.openxmlformats.org/officeDocument/2006/relationships/image" Target="../media/image30.jpg"/>
	<Relationship Id="rId21" Type="http://schemas.openxmlformats.org/officeDocument/2006/relationships/image" Target="../media/image31.jpg"/>
	<Relationship Id="rId22" Type="http://schemas.openxmlformats.org/officeDocument/2006/relationships/image" Target="../media/image32.jpg"/>
	<Relationship Id="rId23" Type="http://schemas.openxmlformats.org/officeDocument/2006/relationships/image" Target="../media/image33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20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298.jpg"/>
	<Relationship Id="rId3" Type="http://schemas.openxmlformats.org/officeDocument/2006/relationships/image" Target="../media/image299.jpg"/>
	<Relationship Id="rId4" Type="http://schemas.openxmlformats.org/officeDocument/2006/relationships/image" Target="../media/image300.jpg"/>
	<Relationship Id="rId5" Type="http://schemas.openxmlformats.org/officeDocument/2006/relationships/image" Target="../media/image301.jpg"/>
	<Relationship Id="rId6" Type="http://schemas.openxmlformats.org/officeDocument/2006/relationships/image" Target="../media/image302.jpg"/>
	<Relationship Id="rId7" Type="http://schemas.openxmlformats.org/officeDocument/2006/relationships/image" Target="../media/image303.jpg"/>
	<Relationship Id="rId8" Type="http://schemas.openxmlformats.org/officeDocument/2006/relationships/image" Target="../media/image304.jpg"/>
	<Relationship Id="rId9" Type="http://schemas.openxmlformats.org/officeDocument/2006/relationships/image" Target="../media/image305.jpg"/>
	<Relationship Id="rId10" Type="http://schemas.openxmlformats.org/officeDocument/2006/relationships/image" Target="../media/image306.jpg"/>
</Relationships>


</file>

<file path=ppt/slides/_rels/slide21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307.jpg"/>
	<Relationship Id="rId3" Type="http://schemas.openxmlformats.org/officeDocument/2006/relationships/image" Target="../media/image308.jpg"/>
	<Relationship Id="rId4" Type="http://schemas.openxmlformats.org/officeDocument/2006/relationships/image" Target="../media/image309.jpg"/>
	<Relationship Id="rId5" Type="http://schemas.openxmlformats.org/officeDocument/2006/relationships/image" Target="../media/image310.jpg"/>
	<Relationship Id="rId6" Type="http://schemas.openxmlformats.org/officeDocument/2006/relationships/image" Target="../media/image311.jpg"/>
	<Relationship Id="rId7" Type="http://schemas.openxmlformats.org/officeDocument/2006/relationships/image" Target="../media/image312.jpg"/>
	<Relationship Id="rId8" Type="http://schemas.openxmlformats.org/officeDocument/2006/relationships/image" Target="../media/image313.jpg"/>
	<Relationship Id="rId9" Type="http://schemas.openxmlformats.org/officeDocument/2006/relationships/image" Target="../media/image314.jpg"/>
	<Relationship Id="rId10" Type="http://schemas.openxmlformats.org/officeDocument/2006/relationships/image" Target="../media/image315.jpg"/>
	<Relationship Id="rId11" Type="http://schemas.openxmlformats.org/officeDocument/2006/relationships/image" Target="../media/image316.jpg"/>
	<Relationship Id="rId12" Type="http://schemas.openxmlformats.org/officeDocument/2006/relationships/image" Target="../media/image317.jpg"/>
	<Relationship Id="rId13" Type="http://schemas.openxmlformats.org/officeDocument/2006/relationships/image" Target="../media/image318.jpg"/>
</Relationships>


</file>

<file path=ppt/slides/_rels/slide22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319.jpg"/>
	<Relationship Id="rId3" Type="http://schemas.openxmlformats.org/officeDocument/2006/relationships/image" Target="../media/image320.jpg"/>
	<Relationship Id="rId4" Type="http://schemas.openxmlformats.org/officeDocument/2006/relationships/image" Target="../media/image321.jpg"/>
	<Relationship Id="rId5" Type="http://schemas.openxmlformats.org/officeDocument/2006/relationships/image" Target="../media/image322.jpg"/>
	<Relationship Id="rId6" Type="http://schemas.openxmlformats.org/officeDocument/2006/relationships/image" Target="../media/image323.jpg"/>
	<Relationship Id="rId7" Type="http://schemas.openxmlformats.org/officeDocument/2006/relationships/image" Target="../media/image324.jpg"/>
	<Relationship Id="rId8" Type="http://schemas.openxmlformats.org/officeDocument/2006/relationships/image" Target="../media/image325.jpg"/>
	<Relationship Id="rId9" Type="http://schemas.openxmlformats.org/officeDocument/2006/relationships/image" Target="../media/image326.jpg"/>
	<Relationship Id="rId10" Type="http://schemas.openxmlformats.org/officeDocument/2006/relationships/image" Target="../media/image327.jpg"/>
	<Relationship Id="rId11" Type="http://schemas.openxmlformats.org/officeDocument/2006/relationships/image" Target="../media/image328.jpg"/>
	<Relationship Id="rId12" Type="http://schemas.openxmlformats.org/officeDocument/2006/relationships/image" Target="../media/image329.jpg"/>
	<Relationship Id="rId13" Type="http://schemas.openxmlformats.org/officeDocument/2006/relationships/image" Target="../media/image330.jpg"/>
	<Relationship Id="rId14" Type="http://schemas.openxmlformats.org/officeDocument/2006/relationships/image" Target="../media/image331.jpg"/>
	<Relationship Id="rId15" Type="http://schemas.openxmlformats.org/officeDocument/2006/relationships/image" Target="../media/image332.jpg"/>
	<Relationship Id="rId16" Type="http://schemas.openxmlformats.org/officeDocument/2006/relationships/image" Target="../media/image333.jpg"/>
	<Relationship Id="rId17" Type="http://schemas.openxmlformats.org/officeDocument/2006/relationships/image" Target="../media/image334.jpg"/>
	<Relationship Id="rId18" Type="http://schemas.openxmlformats.org/officeDocument/2006/relationships/image" Target="../media/image335.jpg"/>
	<Relationship Id="rId19" Type="http://schemas.openxmlformats.org/officeDocument/2006/relationships/image" Target="../media/image336.jpg"/>
	<Relationship Id="rId20" Type="http://schemas.openxmlformats.org/officeDocument/2006/relationships/image" Target="../media/image337.jpg"/>
	<Relationship Id="rId21" Type="http://schemas.openxmlformats.org/officeDocument/2006/relationships/image" Target="../media/image338.jpg"/>
	<Relationship Id="rId22" Type="http://schemas.openxmlformats.org/officeDocument/2006/relationships/image" Target="../media/image339.jpg"/>
	<Relationship Id="rId23" Type="http://schemas.openxmlformats.org/officeDocument/2006/relationships/image" Target="../media/image340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23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341.jpg"/>
	<Relationship Id="rId3" Type="http://schemas.openxmlformats.org/officeDocument/2006/relationships/image" Target="../media/image342.jpg"/>
	<Relationship Id="rId4" Type="http://schemas.openxmlformats.org/officeDocument/2006/relationships/image" Target="../media/image343.jpg"/>
	<Relationship Id="rId5" Type="http://schemas.openxmlformats.org/officeDocument/2006/relationships/image" Target="../media/image344.jpg"/>
	<Relationship Id="rId6" Type="http://schemas.openxmlformats.org/officeDocument/2006/relationships/image" Target="../media/image345.jpg"/>
	<Relationship Id="rId7" Type="http://schemas.openxmlformats.org/officeDocument/2006/relationships/image" Target="../media/image346.jpg"/>
	<Relationship Id="rId8" Type="http://schemas.openxmlformats.org/officeDocument/2006/relationships/image" Target="../media/image347.jpg"/>
	<Relationship Id="rId9" Type="http://schemas.openxmlformats.org/officeDocument/2006/relationships/image" Target="../media/image348.jpg"/>
	<Relationship Id="rId10" Type="http://schemas.openxmlformats.org/officeDocument/2006/relationships/image" Target="../media/image349.jpg"/>
	<Relationship Id="rId11" Type="http://schemas.openxmlformats.org/officeDocument/2006/relationships/image" Target="../media/image350.jpg"/>
	<Relationship Id="rId12" Type="http://schemas.openxmlformats.org/officeDocument/2006/relationships/image" Target="../media/image351.jpg"/>
	<Relationship Id="rId13" Type="http://schemas.openxmlformats.org/officeDocument/2006/relationships/slide" Target="slide35.xml"/>
</Relationships>


</file>

<file path=ppt/slides/_rels/slide24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352.jpg"/>
	<Relationship Id="rId3" Type="http://schemas.openxmlformats.org/officeDocument/2006/relationships/image" Target="../media/image353.jpg"/>
	<Relationship Id="rId4" Type="http://schemas.openxmlformats.org/officeDocument/2006/relationships/image" Target="../media/image354.jpg"/>
	<Relationship Id="rId5" Type="http://schemas.openxmlformats.org/officeDocument/2006/relationships/image" Target="../media/image355.jpg"/>
	<Relationship Id="rId6" Type="http://schemas.openxmlformats.org/officeDocument/2006/relationships/image" Target="../media/image356.jpg"/>
	<Relationship Id="rId7" Type="http://schemas.openxmlformats.org/officeDocument/2006/relationships/image" Target="../media/image357.jpg"/>
	<Relationship Id="rId8" Type="http://schemas.openxmlformats.org/officeDocument/2006/relationships/image" Target="../media/image358.jpg"/>
	<Relationship Id="rId9" Type="http://schemas.openxmlformats.org/officeDocument/2006/relationships/image" Target="../media/image359.jpg"/>
	<Relationship Id="rId10" Type="http://schemas.openxmlformats.org/officeDocument/2006/relationships/image" Target="../media/image360.jpg"/>
	<Relationship Id="rId11" Type="http://schemas.openxmlformats.org/officeDocument/2006/relationships/image" Target="../media/image361.jpg"/>
	<Relationship Id="rId12" Type="http://schemas.openxmlformats.org/officeDocument/2006/relationships/image" Target="../media/image362.jpg"/>
	<Relationship Id="rId13" Type="http://schemas.openxmlformats.org/officeDocument/2006/relationships/image" Target="../media/image363.jpg"/>
</Relationships>


</file>

<file path=ppt/slides/_rels/slide25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364.jpg"/>
	<Relationship Id="rId3" Type="http://schemas.openxmlformats.org/officeDocument/2006/relationships/image" Target="../media/image365.jpg"/>
	<Relationship Id="rId4" Type="http://schemas.openxmlformats.org/officeDocument/2006/relationships/image" Target="../media/image366.jpg"/>
	<Relationship Id="rId5" Type="http://schemas.openxmlformats.org/officeDocument/2006/relationships/image" Target="../media/image367.jpg"/>
	<Relationship Id="rId6" Type="http://schemas.openxmlformats.org/officeDocument/2006/relationships/image" Target="../media/image368.jpg"/>
	<Relationship Id="rId7" Type="http://schemas.openxmlformats.org/officeDocument/2006/relationships/image" Target="../media/image369.jpg"/>
	<Relationship Id="rId8" Type="http://schemas.openxmlformats.org/officeDocument/2006/relationships/image" Target="../media/image370.jpg"/>
	<Relationship Id="rId9" Type="http://schemas.openxmlformats.org/officeDocument/2006/relationships/image" Target="../media/image371.jpg"/>
	<Relationship Id="rId10" Type="http://schemas.openxmlformats.org/officeDocument/2006/relationships/image" Target="../media/image372.jpg"/>
	<Relationship Id="rId11" Type="http://schemas.openxmlformats.org/officeDocument/2006/relationships/image" Target="../media/image373.jpg"/>
	<Relationship Id="rId12" Type="http://schemas.openxmlformats.org/officeDocument/2006/relationships/image" Target="../media/image374.jpg"/>
	<Relationship Id="rId13" Type="http://schemas.openxmlformats.org/officeDocument/2006/relationships/image" Target="../media/image375.jpg"/>
	<Relationship Id="rId14" Type="http://schemas.openxmlformats.org/officeDocument/2006/relationships/image" Target="../media/image376.jpg"/>
	<Relationship Id="rId15" Type="http://schemas.openxmlformats.org/officeDocument/2006/relationships/image" Target="../media/image377.jpg"/>
	<Relationship Id="rId16" Type="http://schemas.openxmlformats.org/officeDocument/2006/relationships/image" Target="../media/image378.jpg"/>
	<Relationship Id="rId17" Type="http://schemas.openxmlformats.org/officeDocument/2006/relationships/image" Target="../media/image379.jpg"/>
	<Relationship Id="rId18" Type="http://schemas.openxmlformats.org/officeDocument/2006/relationships/image" Target="../media/image380.jpg"/>
	<Relationship Id="rId19" Type="http://schemas.openxmlformats.org/officeDocument/2006/relationships/image" Target="../media/image381.jpg"/>
	<Relationship Id="rId20" Type="http://schemas.openxmlformats.org/officeDocument/2006/relationships/image" Target="../media/image382.jpg"/>
	<Relationship Id="rId21" Type="http://schemas.openxmlformats.org/officeDocument/2006/relationships/image" Target="../media/image383.jpg"/>
	<Relationship Id="rId22" Type="http://schemas.openxmlformats.org/officeDocument/2006/relationships/image" Target="../media/image384.jpg"/>
	<Relationship Id="rId23" Type="http://schemas.openxmlformats.org/officeDocument/2006/relationships/image" Target="../media/image385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26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386.jpg"/>
	<Relationship Id="rId3" Type="http://schemas.openxmlformats.org/officeDocument/2006/relationships/image" Target="../media/image387.jpg"/>
	<Relationship Id="rId4" Type="http://schemas.openxmlformats.org/officeDocument/2006/relationships/image" Target="../media/image388.jpg"/>
	<Relationship Id="rId5" Type="http://schemas.openxmlformats.org/officeDocument/2006/relationships/image" Target="../media/image389.jpg"/>
	<Relationship Id="rId6" Type="http://schemas.openxmlformats.org/officeDocument/2006/relationships/image" Target="../media/image390.jpg"/>
	<Relationship Id="rId7" Type="http://schemas.openxmlformats.org/officeDocument/2006/relationships/image" Target="../media/image391.jpg"/>
	<Relationship Id="rId8" Type="http://schemas.openxmlformats.org/officeDocument/2006/relationships/image" Target="../media/image392.jpg"/>
	<Relationship Id="rId9" Type="http://schemas.openxmlformats.org/officeDocument/2006/relationships/image" Target="../media/image393.jpg"/>
	<Relationship Id="rId10" Type="http://schemas.openxmlformats.org/officeDocument/2006/relationships/image" Target="../media/image394.jpg"/>
	<Relationship Id="rId11" Type="http://schemas.openxmlformats.org/officeDocument/2006/relationships/image" Target="../media/image395.jpg"/>
	<Relationship Id="rId12" Type="http://schemas.openxmlformats.org/officeDocument/2006/relationships/image" Target="../media/image396.jpg"/>
	<Relationship Id="rId13" Type="http://schemas.openxmlformats.org/officeDocument/2006/relationships/image" Target="../media/image397.jpg"/>
	<Relationship Id="rId14" Type="http://schemas.openxmlformats.org/officeDocument/2006/relationships/image" Target="../media/image398.jpg"/>
	<Relationship Id="rId15" Type="http://schemas.openxmlformats.org/officeDocument/2006/relationships/image" Target="../media/image399.jpg"/>
	<Relationship Id="rId16" Type="http://schemas.openxmlformats.org/officeDocument/2006/relationships/image" Target="../media/image400.jpg"/>
	<Relationship Id="rId17" Type="http://schemas.openxmlformats.org/officeDocument/2006/relationships/image" Target="../media/image401.jpg"/>
	<Relationship Id="rId18" Type="http://schemas.openxmlformats.org/officeDocument/2006/relationships/image" Target="../media/image402.jpg"/>
	<Relationship Id="rId19" Type="http://schemas.openxmlformats.org/officeDocument/2006/relationships/image" Target="../media/image403.jpg"/>
</Relationships>


</file>

<file path=ppt/slides/_rels/slide27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404.jpg"/>
	<Relationship Id="rId3" Type="http://schemas.openxmlformats.org/officeDocument/2006/relationships/image" Target="../media/image405.jpg"/>
	<Relationship Id="rId4" Type="http://schemas.openxmlformats.org/officeDocument/2006/relationships/image" Target="../media/image406.jpg"/>
	<Relationship Id="rId5" Type="http://schemas.openxmlformats.org/officeDocument/2006/relationships/image" Target="../media/image407.jpg"/>
	<Relationship Id="rId6" Type="http://schemas.openxmlformats.org/officeDocument/2006/relationships/image" Target="../media/image408.jpg"/>
	<Relationship Id="rId7" Type="http://schemas.openxmlformats.org/officeDocument/2006/relationships/image" Target="../media/image409.jpg"/>
	<Relationship Id="rId8" Type="http://schemas.openxmlformats.org/officeDocument/2006/relationships/image" Target="../media/image410.jpg"/>
	<Relationship Id="rId9" Type="http://schemas.openxmlformats.org/officeDocument/2006/relationships/image" Target="../media/image411.jpg"/>
	<Relationship Id="rId10" Type="http://schemas.openxmlformats.org/officeDocument/2006/relationships/image" Target="../media/image412.jpg"/>
	<Relationship Id="rId11" Type="http://schemas.openxmlformats.org/officeDocument/2006/relationships/image" Target="../media/image413.jpg"/>
	<Relationship Id="rId12" Type="http://schemas.openxmlformats.org/officeDocument/2006/relationships/image" Target="../media/image414.jpg"/>
</Relationships>


</file>

<file path=ppt/slides/_rels/slide28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415.jpg"/>
	<Relationship Id="rId3" Type="http://schemas.openxmlformats.org/officeDocument/2006/relationships/image" Target="../media/image416.jpg"/>
	<Relationship Id="rId4" Type="http://schemas.openxmlformats.org/officeDocument/2006/relationships/image" Target="../media/image417.jpg"/>
	<Relationship Id="rId5" Type="http://schemas.openxmlformats.org/officeDocument/2006/relationships/image" Target="../media/image418.jpg"/>
	<Relationship Id="rId6" Type="http://schemas.openxmlformats.org/officeDocument/2006/relationships/image" Target="../media/image419.jpg"/>
	<Relationship Id="rId7" Type="http://schemas.openxmlformats.org/officeDocument/2006/relationships/image" Target="../media/image420.jpg"/>
	<Relationship Id="rId8" Type="http://schemas.openxmlformats.org/officeDocument/2006/relationships/image" Target="../media/image421.jpg"/>
	<Relationship Id="rId9" Type="http://schemas.openxmlformats.org/officeDocument/2006/relationships/image" Target="../media/image422.jpg"/>
	<Relationship Id="rId10" Type="http://schemas.openxmlformats.org/officeDocument/2006/relationships/image" Target="../media/image423.jpg"/>
	<Relationship Id="rId11" Type="http://schemas.openxmlformats.org/officeDocument/2006/relationships/image" Target="../media/image424.jpg"/>
</Relationships>


</file>

<file path=ppt/slides/_rels/slide29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425.jpg"/>
	<Relationship Id="rId3" Type="http://schemas.openxmlformats.org/officeDocument/2006/relationships/image" Target="../media/image426.jpg"/>
	<Relationship Id="rId4" Type="http://schemas.openxmlformats.org/officeDocument/2006/relationships/image" Target="../media/image427.jpg"/>
	<Relationship Id="rId5" Type="http://schemas.openxmlformats.org/officeDocument/2006/relationships/image" Target="../media/image428.jpg"/>
	<Relationship Id="rId6" Type="http://schemas.openxmlformats.org/officeDocument/2006/relationships/image" Target="../media/image429.jpg"/>
	<Relationship Id="rId7" Type="http://schemas.openxmlformats.org/officeDocument/2006/relationships/image" Target="../media/image430.jpg"/>
	<Relationship Id="rId8" Type="http://schemas.openxmlformats.org/officeDocument/2006/relationships/image" Target="../media/image431.jpg"/>
	<Relationship Id="rId9" Type="http://schemas.openxmlformats.org/officeDocument/2006/relationships/image" Target="../media/image432.jpg"/>
	<Relationship Id="rId10" Type="http://schemas.openxmlformats.org/officeDocument/2006/relationships/image" Target="../media/image433.jpg"/>
</Relationships>


</file>

<file path=ppt/slides/_rels/slide3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34.jpg"/>
	<Relationship Id="rId3" Type="http://schemas.openxmlformats.org/officeDocument/2006/relationships/image" Target="../media/image35.jpg"/>
	<Relationship Id="rId4" Type="http://schemas.openxmlformats.org/officeDocument/2006/relationships/image" Target="../media/image36.jpg"/>
	<Relationship Id="rId5" Type="http://schemas.openxmlformats.org/officeDocument/2006/relationships/image" Target="../media/image37.jpg"/>
	<Relationship Id="rId6" Type="http://schemas.openxmlformats.org/officeDocument/2006/relationships/image" Target="../media/image38.jpg"/>
	<Relationship Id="rId7" Type="http://schemas.openxmlformats.org/officeDocument/2006/relationships/image" Target="../media/image39.jpg"/>
	<Relationship Id="rId8" Type="http://schemas.openxmlformats.org/officeDocument/2006/relationships/image" Target="../media/image40.jpg"/>
	<Relationship Id="rId9" Type="http://schemas.openxmlformats.org/officeDocument/2006/relationships/image" Target="../media/image41.jpg"/>
	<Relationship Id="rId10" Type="http://schemas.openxmlformats.org/officeDocument/2006/relationships/image" Target="../media/image42.jpg"/>
</Relationships>


</file>

<file path=ppt/slides/_rels/slide30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434.jpg"/>
	<Relationship Id="rId3" Type="http://schemas.openxmlformats.org/officeDocument/2006/relationships/image" Target="../media/image435.jpg"/>
	<Relationship Id="rId4" Type="http://schemas.openxmlformats.org/officeDocument/2006/relationships/image" Target="../media/image436.jpg"/>
	<Relationship Id="rId5" Type="http://schemas.openxmlformats.org/officeDocument/2006/relationships/image" Target="../media/image437.jpg"/>
	<Relationship Id="rId6" Type="http://schemas.openxmlformats.org/officeDocument/2006/relationships/image" Target="../media/image438.jpg"/>
	<Relationship Id="rId7" Type="http://schemas.openxmlformats.org/officeDocument/2006/relationships/image" Target="../media/image439.jpg"/>
	<Relationship Id="rId8" Type="http://schemas.openxmlformats.org/officeDocument/2006/relationships/image" Target="../media/image440.jpg"/>
	<Relationship Id="rId9" Type="http://schemas.openxmlformats.org/officeDocument/2006/relationships/image" Target="../media/image441.jpg"/>
	<Relationship Id="rId10" Type="http://schemas.openxmlformats.org/officeDocument/2006/relationships/image" Target="../media/image442.jpg"/>
	<Relationship Id="rId11" Type="http://schemas.openxmlformats.org/officeDocument/2006/relationships/image" Target="../media/image443.jpg"/>
	<Relationship Id="rId12" Type="http://schemas.openxmlformats.org/officeDocument/2006/relationships/image" Target="../media/image444.jpg"/>
	<Relationship Id="rId13" Type="http://schemas.openxmlformats.org/officeDocument/2006/relationships/image" Target="../media/image445.jpg"/>
	<Relationship Id="rId14" Type="http://schemas.openxmlformats.org/officeDocument/2006/relationships/image" Target="../media/image446.jpg"/>
	<Relationship Id="rId15" Type="http://schemas.openxmlformats.org/officeDocument/2006/relationships/image" Target="../media/image447.jpg"/>
	<Relationship Id="rId16" Type="http://schemas.openxmlformats.org/officeDocument/2006/relationships/image" Target="../media/image448.jpg"/>
	<Relationship Id="rId17" Type="http://schemas.openxmlformats.org/officeDocument/2006/relationships/image" Target="../media/image449.jpg"/>
	<Relationship Id="rId18" Type="http://schemas.openxmlformats.org/officeDocument/2006/relationships/image" Target="../media/image450.jpg"/>
	<Relationship Id="rId19" Type="http://schemas.openxmlformats.org/officeDocument/2006/relationships/image" Target="../media/image451.jpg"/>
	<Relationship Id="rId20" Type="http://schemas.openxmlformats.org/officeDocument/2006/relationships/image" Target="../media/image452.jpg"/>
	<Relationship Id="rId21" Type="http://schemas.openxmlformats.org/officeDocument/2006/relationships/image" Target="../media/image453.jpg"/>
	<Relationship Id="rId22" Type="http://schemas.openxmlformats.org/officeDocument/2006/relationships/image" Target="../media/image454.jpg"/>
	<Relationship Id="rId23" Type="http://schemas.openxmlformats.org/officeDocument/2006/relationships/image" Target="../media/image455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31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456.jpg"/>
	<Relationship Id="rId3" Type="http://schemas.openxmlformats.org/officeDocument/2006/relationships/image" Target="../media/image457.jpg"/>
	<Relationship Id="rId4" Type="http://schemas.openxmlformats.org/officeDocument/2006/relationships/image" Target="../media/image458.jpg"/>
	<Relationship Id="rId5" Type="http://schemas.openxmlformats.org/officeDocument/2006/relationships/image" Target="../media/image459.jpg"/>
	<Relationship Id="rId6" Type="http://schemas.openxmlformats.org/officeDocument/2006/relationships/image" Target="../media/image460.jpg"/>
	<Relationship Id="rId7" Type="http://schemas.openxmlformats.org/officeDocument/2006/relationships/image" Target="../media/image461.jpg"/>
	<Relationship Id="rId8" Type="http://schemas.openxmlformats.org/officeDocument/2006/relationships/image" Target="../media/image462.jpg"/>
	<Relationship Id="rId9" Type="http://schemas.openxmlformats.org/officeDocument/2006/relationships/image" Target="../media/image463.jpg"/>
	<Relationship Id="rId10" Type="http://schemas.openxmlformats.org/officeDocument/2006/relationships/image" Target="../media/image464.jpg"/>
	<Relationship Id="rId11" Type="http://schemas.openxmlformats.org/officeDocument/2006/relationships/image" Target="../media/image465.jpg"/>
	<Relationship Id="rId12" Type="http://schemas.openxmlformats.org/officeDocument/2006/relationships/image" Target="../media/image466.jpg"/>
	<Relationship Id="rId13" Type="http://schemas.openxmlformats.org/officeDocument/2006/relationships/image" Target="../media/image467.jpg"/>
	<Relationship Id="rId14" Type="http://schemas.openxmlformats.org/officeDocument/2006/relationships/image" Target="../media/image468.jpg"/>
	<Relationship Id="rId15" Type="http://schemas.openxmlformats.org/officeDocument/2006/relationships/image" Target="../media/image469.jpg"/>
</Relationships>


</file>

<file path=ppt/slides/_rels/slide32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470.jpg"/>
	<Relationship Id="rId3" Type="http://schemas.openxmlformats.org/officeDocument/2006/relationships/image" Target="../media/image471.jpg"/>
	<Relationship Id="rId4" Type="http://schemas.openxmlformats.org/officeDocument/2006/relationships/image" Target="../media/image472.jpg"/>
	<Relationship Id="rId5" Type="http://schemas.openxmlformats.org/officeDocument/2006/relationships/image" Target="../media/image473.jpg"/>
	<Relationship Id="rId6" Type="http://schemas.openxmlformats.org/officeDocument/2006/relationships/image" Target="../media/image474.jpg"/>
	<Relationship Id="rId7" Type="http://schemas.openxmlformats.org/officeDocument/2006/relationships/image" Target="../media/image475.jpg"/>
	<Relationship Id="rId8" Type="http://schemas.openxmlformats.org/officeDocument/2006/relationships/image" Target="../media/image476.jpg"/>
	<Relationship Id="rId9" Type="http://schemas.openxmlformats.org/officeDocument/2006/relationships/image" Target="../media/image477.jpg"/>
	<Relationship Id="rId10" Type="http://schemas.openxmlformats.org/officeDocument/2006/relationships/image" Target="../media/image478.jpg"/>
	<Relationship Id="rId11" Type="http://schemas.openxmlformats.org/officeDocument/2006/relationships/image" Target="../media/image479.jpg"/>
	<Relationship Id="rId12" Type="http://schemas.openxmlformats.org/officeDocument/2006/relationships/image" Target="../media/image480.jpg"/>
	<Relationship Id="rId13" Type="http://schemas.openxmlformats.org/officeDocument/2006/relationships/image" Target="../media/image481.jpg"/>
</Relationships>


</file>

<file path=ppt/slides/_rels/slide33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482.jpg"/>
	<Relationship Id="rId3" Type="http://schemas.openxmlformats.org/officeDocument/2006/relationships/image" Target="../media/image483.jpg"/>
	<Relationship Id="rId4" Type="http://schemas.openxmlformats.org/officeDocument/2006/relationships/image" Target="../media/image484.jpg"/>
	<Relationship Id="rId5" Type="http://schemas.openxmlformats.org/officeDocument/2006/relationships/image" Target="../media/image485.jpg"/>
	<Relationship Id="rId6" Type="http://schemas.openxmlformats.org/officeDocument/2006/relationships/image" Target="../media/image486.jpg"/>
	<Relationship Id="rId7" Type="http://schemas.openxmlformats.org/officeDocument/2006/relationships/image" Target="../media/image487.jpg"/>
	<Relationship Id="rId8" Type="http://schemas.openxmlformats.org/officeDocument/2006/relationships/image" Target="../media/image488.jpg"/>
	<Relationship Id="rId9" Type="http://schemas.openxmlformats.org/officeDocument/2006/relationships/image" Target="../media/image489.jpg"/>
	<Relationship Id="rId10" Type="http://schemas.openxmlformats.org/officeDocument/2006/relationships/image" Target="../media/image490.jpg"/>
	<Relationship Id="rId11" Type="http://schemas.openxmlformats.org/officeDocument/2006/relationships/image" Target="../media/image491.jpg"/>
	<Relationship Id="rId12" Type="http://schemas.openxmlformats.org/officeDocument/2006/relationships/image" Target="../media/image492.jpg"/>
	<Relationship Id="rId13" Type="http://schemas.openxmlformats.org/officeDocument/2006/relationships/image" Target="../media/image493.jpg"/>
</Relationships>


</file>

<file path=ppt/slides/_rels/slide34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494.jpg"/>
	<Relationship Id="rId3" Type="http://schemas.openxmlformats.org/officeDocument/2006/relationships/image" Target="../media/image495.jpg"/>
	<Relationship Id="rId4" Type="http://schemas.openxmlformats.org/officeDocument/2006/relationships/image" Target="../media/image496.jpg"/>
	<Relationship Id="rId5" Type="http://schemas.openxmlformats.org/officeDocument/2006/relationships/image" Target="../media/image497.jpg"/>
	<Relationship Id="rId6" Type="http://schemas.openxmlformats.org/officeDocument/2006/relationships/image" Target="../media/image498.jpg"/>
	<Relationship Id="rId7" Type="http://schemas.openxmlformats.org/officeDocument/2006/relationships/image" Target="../media/image499.jpg"/>
	<Relationship Id="rId8" Type="http://schemas.openxmlformats.org/officeDocument/2006/relationships/image" Target="../media/image500.jpg"/>
	<Relationship Id="rId9" Type="http://schemas.openxmlformats.org/officeDocument/2006/relationships/image" Target="../media/image501.jpg"/>
</Relationships>


</file>

<file path=ppt/slides/_rels/slide35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502.jpg"/>
	<Relationship Id="rId3" Type="http://schemas.openxmlformats.org/officeDocument/2006/relationships/image" Target="../media/image503.jpg"/>
	<Relationship Id="rId4" Type="http://schemas.openxmlformats.org/officeDocument/2006/relationships/image" Target="../media/image504.jpg"/>
	<Relationship Id="rId5" Type="http://schemas.openxmlformats.org/officeDocument/2006/relationships/image" Target="../media/image505.jpg"/>
	<Relationship Id="rId6" Type="http://schemas.openxmlformats.org/officeDocument/2006/relationships/image" Target="../media/image506.jpg"/>
	<Relationship Id="rId7" Type="http://schemas.openxmlformats.org/officeDocument/2006/relationships/image" Target="../media/image507.jpg"/>
	<Relationship Id="rId8" Type="http://schemas.openxmlformats.org/officeDocument/2006/relationships/image" Target="../media/image508.jpg"/>
	<Relationship Id="rId9" Type="http://schemas.openxmlformats.org/officeDocument/2006/relationships/image" Target="../media/image509.jpg"/>
	<Relationship Id="rId10" Type="http://schemas.openxmlformats.org/officeDocument/2006/relationships/image" Target="../media/image510.jpg"/>
	<Relationship Id="rId11" Type="http://schemas.openxmlformats.org/officeDocument/2006/relationships/image" Target="../media/image511.jpg"/>
	<Relationship Id="rId12" Type="http://schemas.openxmlformats.org/officeDocument/2006/relationships/hyperlink" Target="http://https://doi.org/10.1109/ECC.2015.7330781" TargetMode="External"/>
</Relationships>


</file>

<file path=ppt/slides/_rels/slide4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43.jpg"/>
	<Relationship Id="rId3" Type="http://schemas.openxmlformats.org/officeDocument/2006/relationships/image" Target="../media/image44.jpg"/>
	<Relationship Id="rId4" Type="http://schemas.openxmlformats.org/officeDocument/2006/relationships/image" Target="../media/image45.jpg"/>
	<Relationship Id="rId5" Type="http://schemas.openxmlformats.org/officeDocument/2006/relationships/image" Target="../media/image46.jpg"/>
	<Relationship Id="rId6" Type="http://schemas.openxmlformats.org/officeDocument/2006/relationships/image" Target="../media/image47.jpg"/>
	<Relationship Id="rId7" Type="http://schemas.openxmlformats.org/officeDocument/2006/relationships/image" Target="../media/image48.jpg"/>
	<Relationship Id="rId8" Type="http://schemas.openxmlformats.org/officeDocument/2006/relationships/image" Target="../media/image49.jpg"/>
	<Relationship Id="rId9" Type="http://schemas.openxmlformats.org/officeDocument/2006/relationships/image" Target="../media/image50.jpg"/>
	<Relationship Id="rId10" Type="http://schemas.openxmlformats.org/officeDocument/2006/relationships/image" Target="../media/image51.jpg"/>
	<Relationship Id="rId11" Type="http://schemas.openxmlformats.org/officeDocument/2006/relationships/image" Target="../media/image52.jpg"/>
	<Relationship Id="rId12" Type="http://schemas.openxmlformats.org/officeDocument/2006/relationships/image" Target="../media/image53.jpg"/>
	<Relationship Id="rId13" Type="http://schemas.openxmlformats.org/officeDocument/2006/relationships/image" Target="../media/image54.jpg"/>
	<Relationship Id="rId14" Type="http://schemas.openxmlformats.org/officeDocument/2006/relationships/image" Target="../media/image55.jpg"/>
</Relationships>


</file>

<file path=ppt/slides/_rels/slide5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56.jpg"/>
	<Relationship Id="rId3" Type="http://schemas.openxmlformats.org/officeDocument/2006/relationships/image" Target="../media/image57.jpg"/>
	<Relationship Id="rId4" Type="http://schemas.openxmlformats.org/officeDocument/2006/relationships/image" Target="../media/image58.jpg"/>
	<Relationship Id="rId5" Type="http://schemas.openxmlformats.org/officeDocument/2006/relationships/image" Target="../media/image59.jpg"/>
	<Relationship Id="rId6" Type="http://schemas.openxmlformats.org/officeDocument/2006/relationships/image" Target="../media/image60.jpg"/>
	<Relationship Id="rId7" Type="http://schemas.openxmlformats.org/officeDocument/2006/relationships/image" Target="../media/image61.jpg"/>
	<Relationship Id="rId8" Type="http://schemas.openxmlformats.org/officeDocument/2006/relationships/image" Target="../media/image62.jpg"/>
	<Relationship Id="rId9" Type="http://schemas.openxmlformats.org/officeDocument/2006/relationships/image" Target="../media/image63.jpg"/>
	<Relationship Id="rId10" Type="http://schemas.openxmlformats.org/officeDocument/2006/relationships/image" Target="../media/image64.jpg"/>
</Relationships>


</file>

<file path=ppt/slides/_rels/slide6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65.jpg"/>
	<Relationship Id="rId3" Type="http://schemas.openxmlformats.org/officeDocument/2006/relationships/image" Target="../media/image66.jpg"/>
	<Relationship Id="rId4" Type="http://schemas.openxmlformats.org/officeDocument/2006/relationships/image" Target="../media/image67.jpg"/>
	<Relationship Id="rId5" Type="http://schemas.openxmlformats.org/officeDocument/2006/relationships/image" Target="../media/image68.jpg"/>
	<Relationship Id="rId6" Type="http://schemas.openxmlformats.org/officeDocument/2006/relationships/image" Target="../media/image69.jpg"/>
	<Relationship Id="rId7" Type="http://schemas.openxmlformats.org/officeDocument/2006/relationships/image" Target="../media/image70.jpg"/>
	<Relationship Id="rId8" Type="http://schemas.openxmlformats.org/officeDocument/2006/relationships/image" Target="../media/image71.jpg"/>
	<Relationship Id="rId9" Type="http://schemas.openxmlformats.org/officeDocument/2006/relationships/image" Target="../media/image72.jpg"/>
	<Relationship Id="rId10" Type="http://schemas.openxmlformats.org/officeDocument/2006/relationships/image" Target="../media/image73.jpg"/>
	<Relationship Id="rId11" Type="http://schemas.openxmlformats.org/officeDocument/2006/relationships/image" Target="../media/image74.jpg"/>
	<Relationship Id="rId12" Type="http://schemas.openxmlformats.org/officeDocument/2006/relationships/image" Target="../media/image75.jpg"/>
	<Relationship Id="rId13" Type="http://schemas.openxmlformats.org/officeDocument/2006/relationships/image" Target="../media/image76.jpg"/>
	<Relationship Id="rId14" Type="http://schemas.openxmlformats.org/officeDocument/2006/relationships/image" Target="../media/image77.jpg"/>
	<Relationship Id="rId15" Type="http://schemas.openxmlformats.org/officeDocument/2006/relationships/image" Target="../media/image78.jpg"/>
	<Relationship Id="rId16" Type="http://schemas.openxmlformats.org/officeDocument/2006/relationships/image" Target="../media/image79.jpg"/>
	<Relationship Id="rId17" Type="http://schemas.openxmlformats.org/officeDocument/2006/relationships/image" Target="../media/image80.jpg"/>
	<Relationship Id="rId18" Type="http://schemas.openxmlformats.org/officeDocument/2006/relationships/image" Target="../media/image81.jpg"/>
	<Relationship Id="rId19" Type="http://schemas.openxmlformats.org/officeDocument/2006/relationships/image" Target="../media/image82.jpg"/>
	<Relationship Id="rId20" Type="http://schemas.openxmlformats.org/officeDocument/2006/relationships/image" Target="../media/image83.jpg"/>
	<Relationship Id="rId21" Type="http://schemas.openxmlformats.org/officeDocument/2006/relationships/image" Target="../media/image84.jpg"/>
	<Relationship Id="rId22" Type="http://schemas.openxmlformats.org/officeDocument/2006/relationships/image" Target="../media/image85.jpg"/>
	<Relationship Id="rId23" Type="http://schemas.openxmlformats.org/officeDocument/2006/relationships/image" Target="../media/image86.jpg"/>
	<Relationship Id="rId24" Type="http://schemas.openxmlformats.org/officeDocument/2006/relationships/slide" Target="slide2.xml"/>
	<Relationship Id="rId25" Type="http://schemas.openxmlformats.org/officeDocument/2006/relationships/slide" Target="slide6.xml"/>
	<Relationship Id="rId26" Type="http://schemas.openxmlformats.org/officeDocument/2006/relationships/slide" Target="slide10.xml"/>
	<Relationship Id="rId27" Type="http://schemas.openxmlformats.org/officeDocument/2006/relationships/slide" Target="slide12.xml"/>
	<Relationship Id="rId28" Type="http://schemas.openxmlformats.org/officeDocument/2006/relationships/slide" Target="slide14.xml"/>
	<Relationship Id="rId29" Type="http://schemas.openxmlformats.org/officeDocument/2006/relationships/slide" Target="slide16.xml"/>
	<Relationship Id="rId30" Type="http://schemas.openxmlformats.org/officeDocument/2006/relationships/slide" Target="slide18.xml"/>
	<Relationship Id="rId31" Type="http://schemas.openxmlformats.org/officeDocument/2006/relationships/slide" Target="slide22.xml"/>
	<Relationship Id="rId32" Type="http://schemas.openxmlformats.org/officeDocument/2006/relationships/slide" Target="slide25.xml"/>
	<Relationship Id="rId33" Type="http://schemas.openxmlformats.org/officeDocument/2006/relationships/slide" Target="slide30.xml"/>
	<Relationship Id="rId34" Type="http://schemas.openxmlformats.org/officeDocument/2006/relationships/slide" Target="slide34.xml"/>
</Relationships>


</file>

<file path=ppt/slides/_rels/slide7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87.jpg"/>
	<Relationship Id="rId3" Type="http://schemas.openxmlformats.org/officeDocument/2006/relationships/image" Target="../media/image88.jpg"/>
	<Relationship Id="rId4" Type="http://schemas.openxmlformats.org/officeDocument/2006/relationships/image" Target="../media/image89.jpg"/>
	<Relationship Id="rId5" Type="http://schemas.openxmlformats.org/officeDocument/2006/relationships/image" Target="../media/image90.jpg"/>
	<Relationship Id="rId6" Type="http://schemas.openxmlformats.org/officeDocument/2006/relationships/image" Target="../media/image91.jpg"/>
	<Relationship Id="rId7" Type="http://schemas.openxmlformats.org/officeDocument/2006/relationships/image" Target="../media/image92.jpg"/>
	<Relationship Id="rId8" Type="http://schemas.openxmlformats.org/officeDocument/2006/relationships/image" Target="../media/image93.jpg"/>
	<Relationship Id="rId9" Type="http://schemas.openxmlformats.org/officeDocument/2006/relationships/image" Target="../media/image94.jpg"/>
	<Relationship Id="rId10" Type="http://schemas.openxmlformats.org/officeDocument/2006/relationships/image" Target="../media/image95.jpg"/>
	<Relationship Id="rId11" Type="http://schemas.openxmlformats.org/officeDocument/2006/relationships/image" Target="../media/image96.jpg"/>
	<Relationship Id="rId12" Type="http://schemas.openxmlformats.org/officeDocument/2006/relationships/image" Target="../media/image97.jpg"/>
	<Relationship Id="rId13" Type="http://schemas.openxmlformats.org/officeDocument/2006/relationships/image" Target="../media/image98.jpg"/>
	<Relationship Id="rId14" Type="http://schemas.openxmlformats.org/officeDocument/2006/relationships/image" Target="../media/image99.jpg"/>
	<Relationship Id="rId15" Type="http://schemas.openxmlformats.org/officeDocument/2006/relationships/image" Target="../media/image100.jpg"/>
	<Relationship Id="rId16" Type="http://schemas.openxmlformats.org/officeDocument/2006/relationships/slide" Target="slide35.xml"/>
</Relationships>


</file>

<file path=ppt/slides/_rels/slide8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101.jpg"/>
	<Relationship Id="rId3" Type="http://schemas.openxmlformats.org/officeDocument/2006/relationships/image" Target="../media/image102.jpg"/>
	<Relationship Id="rId4" Type="http://schemas.openxmlformats.org/officeDocument/2006/relationships/image" Target="../media/image103.jpg"/>
	<Relationship Id="rId5" Type="http://schemas.openxmlformats.org/officeDocument/2006/relationships/image" Target="../media/image104.jpg"/>
	<Relationship Id="rId6" Type="http://schemas.openxmlformats.org/officeDocument/2006/relationships/image" Target="../media/image105.jpg"/>
	<Relationship Id="rId7" Type="http://schemas.openxmlformats.org/officeDocument/2006/relationships/image" Target="../media/image106.jpg"/>
	<Relationship Id="rId8" Type="http://schemas.openxmlformats.org/officeDocument/2006/relationships/image" Target="../media/image107.jpg"/>
	<Relationship Id="rId9" Type="http://schemas.openxmlformats.org/officeDocument/2006/relationships/image" Target="../media/image108.jpg"/>
	<Relationship Id="rId10" Type="http://schemas.openxmlformats.org/officeDocument/2006/relationships/image" Target="../media/image109.jpg"/>
</Relationships>


</file>

<file path=ppt/slides/_rels/slide9.xml.rels><?xml version="1.0" encoding="UTF-8" standalone="yes" ?>
<Relationships xmlns="http://schemas.openxmlformats.org/package/2006/relationships">
	<Relationship Id="rId1" Type="http://schemas.openxmlformats.org/officeDocument/2006/relationships/slideLayout" Target="../slideLayouts/slideLayout1.xml"/>
	<Relationship Id="rId2" Type="http://schemas.openxmlformats.org/officeDocument/2006/relationships/image" Target="../media/image110.jpg"/>
	<Relationship Id="rId3" Type="http://schemas.openxmlformats.org/officeDocument/2006/relationships/image" Target="../media/image111.jpg"/>
	<Relationship Id="rId4" Type="http://schemas.openxmlformats.org/officeDocument/2006/relationships/image" Target="../media/image112.jpg"/>
	<Relationship Id="rId5" Type="http://schemas.openxmlformats.org/officeDocument/2006/relationships/image" Target="../media/image113.jpg"/>
	<Relationship Id="rId6" Type="http://schemas.openxmlformats.org/officeDocument/2006/relationships/image" Target="../media/image114.jpg"/>
	<Relationship Id="rId7" Type="http://schemas.openxmlformats.org/officeDocument/2006/relationships/image" Target="../media/image115.jpg"/>
	<Relationship Id="rId8" Type="http://schemas.openxmlformats.org/officeDocument/2006/relationships/image" Target="../media/image116.jpg"/>
	<Relationship Id="rId9" Type="http://schemas.openxmlformats.org/officeDocument/2006/relationships/image" Target="../media/image117.jpg"/>
	<Relationship Id="rId10" Type="http://schemas.openxmlformats.org/officeDocument/2006/relationships/image" Target="../media/image118.jpg"/>
	<Relationship Id="rId11" Type="http://schemas.openxmlformats.org/officeDocument/2006/relationships/image" Target="../media/image119.jpg"/>
	<Relationship Id="rId12" Type="http://schemas.openxmlformats.org/officeDocument/2006/relationships/image" Target="../media/image120.jpg"/>
	<Relationship Id="rId13" Type="http://schemas.openxmlformats.org/officeDocument/2006/relationships/image" Target="../media/image121.jpg"/>
</Relationships>
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ath1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2" name="Group2"/>
          <p:cNvGrpSpPr/>
          <p:nvPr/>
        </p:nvGrpSpPr>
        <p:grpSpPr>
          <a:xfrm>
            <a:off x="87784" y="0"/>
            <a:ext cx="4520221" cy="1502375"/>
            <a:chOff x="87784" y="0"/>
            <a:chExt cx="4520221" cy="1502375"/>
          </a:xfrm>
        </p:grpSpPr>
        <p:pic>
          <p:nvPicPr>
            <p:cNvPr id="3" name="Image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784" y="553387"/>
              <a:ext cx="4434582" cy="82347"/>
            </a:xfrm>
            <a:prstGeom prst="rect">
              <a:avLst/>
            </a:prstGeom>
            <a:noFill/>
          </p:spPr>
        </p:pic>
        <p:pic>
          <p:nvPicPr>
            <p:cNvPr id="4" name="Image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784" y="597794"/>
              <a:ext cx="4520221" cy="904581"/>
            </a:xfrm>
            <a:prstGeom prst="rect">
              <a:avLst/>
            </a:prstGeom>
            <a:noFill/>
          </p:spPr>
        </p:pic>
        <p:pic>
          <p:nvPicPr>
            <p:cNvPr id="5" name="Image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1494" y="0"/>
              <a:ext cx="101646" cy="1451598"/>
            </a:xfrm>
            <a:prstGeom prst="rect">
              <a:avLst/>
            </a:prstGeom>
            <a:noFill/>
          </p:spPr>
        </p:pic>
        <p:sp>
          <p:nvSpPr>
            <p:cNvPr id="6" name="Text Box6"/>
            <p:cNvSpPr txBox="1"/>
            <p:nvPr/>
          </p:nvSpPr>
          <p:spPr>
            <a:xfrm rot="0">
              <a:off x="380119" y="724349"/>
              <a:ext cx="3910329" cy="61699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rtl="0" algn="l" marL="368810">
                <a:lnSpc>
                  <a:spcPts val="1273"/>
                </a:lnSpc>
              </a:pPr>
              <a:r>
                <a:rPr lang="en-US" altLang="zh-CN" dirty="0" sz="1450" spc="-67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Kendali</a:t>
              </a:r>
              <a:r>
                <a:rPr lang="en-US" altLang="zh-CN" dirty="0" sz="1450" spc="63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450" spc="-98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Formasi</a:t>
              </a:r>
              <a:r>
                <a:rPr lang="en-US" altLang="zh-CN" dirty="0" sz="1450" spc="65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450" spc="-32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Murni</a:t>
              </a:r>
              <a:r>
                <a:rPr lang="en-US" altLang="zh-CN" dirty="0" sz="1450" spc="67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450" spc="-101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Berdasarkan</a:t>
              </a:r>
              <a:r>
                <a:rPr lang="en-US" altLang="zh-CN" dirty="0" sz="1450" spc="63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450" spc="-85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Jarak</a:t>
              </a:r>
              <a:endParaRPr lang="en-US" altLang="zh-CN" sz="1450">
                <a:latin typeface="Arial"/>
                <a:ea typeface="Arial"/>
                <a:cs typeface="Arial"/>
              </a:endParaRPr>
            </a:p>
            <a:p>
              <a:pPr rtl="0" algn="l">
                <a:lnSpc>
                  <a:spcPts val="1273"/>
                </a:lnSpc>
                <a:spcBef>
                  <a:spcPts val="519"/>
                </a:spcBef>
              </a:pPr>
              <a:r>
                <a:rPr lang="en-US" altLang="zh-CN" dirty="0" sz="1450" spc="-98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Menggunakan</a:t>
              </a:r>
              <a:r>
                <a:rPr lang="en-US" altLang="zh-CN" dirty="0" sz="1450" spc="69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450" spc="-45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Algoritma</a:t>
              </a:r>
              <a:r>
                <a:rPr lang="en-US" altLang="zh-CN" dirty="0" sz="1450" spc="66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450" spc="-113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Cosinus</a:t>
              </a:r>
              <a:r>
                <a:rPr lang="en-US" altLang="zh-CN" dirty="0" sz="1450" spc="66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450" spc="-117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Pada</a:t>
              </a:r>
              <a:r>
                <a:rPr lang="en-US" altLang="zh-CN" dirty="0" sz="1450" spc="65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450" spc="-9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Sistem</a:t>
              </a:r>
              <a:r>
                <a:rPr lang="en-US" altLang="zh-CN" dirty="0" sz="1450" spc="66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450" spc="-91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Orde</a:t>
              </a:r>
              <a:endParaRPr lang="en-US" altLang="zh-CN" sz="1450">
                <a:latin typeface="Arial"/>
                <a:ea typeface="Arial"/>
                <a:cs typeface="Arial"/>
              </a:endParaRPr>
            </a:p>
            <a:p>
              <a:pPr rtl="0" algn="l" marL="1772240">
                <a:lnSpc>
                  <a:spcPts val="1273"/>
                </a:lnSpc>
                <a:spcBef>
                  <a:spcPts val="519"/>
                </a:spcBef>
              </a:pPr>
              <a:r>
                <a:rPr lang="en-US" altLang="zh-CN" dirty="0" sz="1450" spc="-86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Dua</a:t>
              </a:r>
              <a:endParaRPr lang="en-US" altLang="zh-CN" sz="1450"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Path7"/>
            <p:cNvSpPr/>
            <p:nvPr/>
          </p:nvSpPr>
          <p:spPr>
            <a:xfrm>
              <a:off x="4516013" y="635664"/>
              <a:ext cx="12706" cy="790546"/>
            </a:xfrm>
            <a:custGeom>
              <a:avLst/>
              <a:gdLst/>
              <a:ahLst/>
              <a:cxnLst/>
              <a:rect l="l" t="t" r="r" b="b"/>
              <a:pathLst>
                <a:path w="12706" h="790546">
                  <a:moveTo>
                    <a:pt x="6353" y="784199"/>
                  </a:moveTo>
                  <a:lnTo>
                    <a:pt x="6353" y="6347"/>
                  </a:lnTo>
                </a:path>
              </a:pathLst>
            </a:custGeom>
            <a:solidFill/>
            <a:ln cap="sq">
              <a:solidFill>
                <a:srgbClr val="80808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" name="Path8"/>
            <p:cNvSpPr/>
            <p:nvPr/>
          </p:nvSpPr>
          <p:spPr>
            <a:xfrm>
              <a:off x="4516013" y="622969"/>
              <a:ext cx="12706" cy="25389"/>
            </a:xfrm>
            <a:custGeom>
              <a:avLst/>
              <a:gdLst/>
              <a:ahLst/>
              <a:cxnLst/>
              <a:rect l="l" t="t" r="r" b="b"/>
              <a:pathLst>
                <a:path w="12706" h="25389">
                  <a:moveTo>
                    <a:pt x="6353" y="19041"/>
                  </a:moveTo>
                  <a:lnTo>
                    <a:pt x="6353" y="6347"/>
                  </a:lnTo>
                </a:path>
              </a:pathLst>
            </a:custGeom>
            <a:solidFill/>
            <a:ln cap="sq">
              <a:solidFill>
                <a:srgbClr val="B0B0B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" name="Path9"/>
            <p:cNvSpPr/>
            <p:nvPr/>
          </p:nvSpPr>
          <p:spPr>
            <a:xfrm>
              <a:off x="4516013" y="610275"/>
              <a:ext cx="12706" cy="25389"/>
            </a:xfrm>
            <a:custGeom>
              <a:avLst/>
              <a:gdLst/>
              <a:ahLst/>
              <a:cxnLst/>
              <a:rect l="l" t="t" r="r" b="b"/>
              <a:pathLst>
                <a:path w="12706" h="25389">
                  <a:moveTo>
                    <a:pt x="6353" y="19041"/>
                  </a:moveTo>
                  <a:lnTo>
                    <a:pt x="6353" y="6347"/>
                  </a:lnTo>
                </a:path>
              </a:pathLst>
            </a:custGeom>
            <a:solidFill/>
            <a:ln cap="sq">
              <a:solidFill>
                <a:srgbClr val="CFCFC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" name="Path10"/>
            <p:cNvSpPr/>
            <p:nvPr/>
          </p:nvSpPr>
          <p:spPr>
            <a:xfrm>
              <a:off x="4516013" y="597581"/>
              <a:ext cx="12706" cy="25388"/>
            </a:xfrm>
            <a:custGeom>
              <a:avLst/>
              <a:gdLst/>
              <a:ahLst/>
              <a:cxnLst/>
              <a:rect l="l" t="t" r="r" b="b"/>
              <a:pathLst>
                <a:path w="12706" h="25388">
                  <a:moveTo>
                    <a:pt x="6353" y="19041"/>
                  </a:moveTo>
                  <a:lnTo>
                    <a:pt x="6353" y="6347"/>
                  </a:lnTo>
                </a:path>
              </a:pathLst>
            </a:custGeom>
            <a:solidFill/>
            <a:ln cap="sq">
              <a:solidFill>
                <a:srgbClr val="F0F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" name="Path11"/>
            <p:cNvSpPr/>
            <p:nvPr/>
          </p:nvSpPr>
          <p:spPr>
            <a:xfrm>
              <a:off x="4516013" y="578540"/>
              <a:ext cx="12706" cy="31735"/>
            </a:xfrm>
            <a:custGeom>
              <a:avLst/>
              <a:gdLst/>
              <a:ahLst/>
              <a:cxnLst/>
              <a:rect l="l" t="t" r="r" b="b"/>
              <a:pathLst>
                <a:path w="12706" h="31735">
                  <a:moveTo>
                    <a:pt x="6353" y="25388"/>
                  </a:moveTo>
                  <a:lnTo>
                    <a:pt x="6353" y="6347"/>
                  </a:lnTo>
                </a:path>
              </a:pathLst>
            </a:custGeom>
            <a:solidFill/>
            <a:ln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12" name="Path12"/>
          <p:cNvSpPr/>
          <p:nvPr/>
        </p:nvSpPr>
        <p:spPr>
          <a:xfrm>
            <a:off x="1988428" y="2307029"/>
            <a:ext cx="44992" cy="22799"/>
          </a:xfrm>
          <a:custGeom>
            <a:avLst/>
            <a:gdLst/>
            <a:ahLst/>
            <a:cxnLst/>
            <a:rect l="l" t="t" r="r" b="b"/>
            <a:pathLst>
              <a:path w="44992" h="22799">
                <a:moveTo>
                  <a:pt x="6353" y="11399"/>
                </a:moveTo>
                <a:lnTo>
                  <a:pt x="38638" y="11399"/>
                </a:lnTo>
              </a:path>
            </a:pathLst>
          </a:custGeom>
          <a:solidFill/>
          <a:ln w="5055" cap="sq">
            <a:solidFill>
              <a:srgbClr val="000000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13" name="Group13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14" name="Path14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5" name="Image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6" name="Image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7" name="Path17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8" name="Image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9" name="Path19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20" name="Image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21" name="Path21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" name="Path22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23" name="Image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24" name="Path24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" name="Path25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" name="Path26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" name="Path27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" name="Path28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29" name="Image2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344800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30" name="Image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36675" y="3344800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31" name="Image31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073349" y="3344800"/>
              <a:ext cx="1534656" cy="109601"/>
            </a:xfrm>
            <a:prstGeom prst="rect">
              <a:avLst/>
            </a:prstGeom>
            <a:noFill/>
          </p:spPr>
        </p:pic>
      </p:grpSp>
      <p:sp>
        <p:nvSpPr>
          <p:cNvPr id="32" name="Text Box32"/>
          <p:cNvSpPr txBox="1"/>
          <p:nvPr/>
        </p:nvSpPr>
        <p:spPr>
          <a:xfrm>
            <a:off x="1531440" y="1716653"/>
            <a:ext cx="1584140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3">
                <a:solidFill>
                  <a:srgbClr val="000000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5">
                <a:solidFill>
                  <a:srgbClr val="000000"/>
                </a:solidFill>
                <a:latin typeface="Arial"/>
                <a:ea typeface="Arial"/>
                <a:cs typeface="Arial"/>
              </a:rPr>
              <a:t>Rohman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3" name="Text Box33"/>
          <p:cNvSpPr txBox="1"/>
          <p:nvPr/>
        </p:nvSpPr>
        <p:spPr>
          <a:xfrm>
            <a:off x="1845107" y="2054718"/>
            <a:ext cx="992940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Universitas</a:t>
            </a:r>
            <a:r>
              <a:rPr lang="en-US" altLang="zh-CN" dirty="0" sz="8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800" spc="-8">
                <a:solidFill>
                  <a:srgbClr val="000000"/>
                </a:solidFill>
                <a:latin typeface="Arial"/>
                <a:ea typeface="Arial"/>
                <a:cs typeface="Arial"/>
              </a:rPr>
              <a:t>Brawijaya</a:t>
            </a:r>
            <a:endParaRPr lang="en-US" altLang="zh-CN" sz="8003">
              <a:latin typeface="Arial"/>
              <a:ea typeface="Arial"/>
              <a:cs typeface="Arial"/>
            </a:endParaRPr>
          </a:p>
        </p:txBody>
      </p:sp>
      <p:sp>
        <p:nvSpPr>
          <p:cNvPr id="34" name="Text Box34"/>
          <p:cNvSpPr txBox="1"/>
          <p:nvPr/>
        </p:nvSpPr>
        <p:spPr>
          <a:xfrm>
            <a:off x="1632133" y="2250741"/>
            <a:ext cx="1373494" cy="8985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8"/>
              </a:lnSpc>
            </a:pPr>
            <a:r>
              <a:rPr lang="en-US" altLang="zh-CN" dirty="0" i="1" sz="800" spc="-19">
                <a:solidFill>
                  <a:srgbClr val="000000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i="1" sz="800" spc="8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800" spc="-13">
                <a:solidFill>
                  <a:srgbClr val="000000"/>
                </a:solidFill>
                <a:latin typeface="Arial"/>
                <a:ea typeface="Arial"/>
                <a:cs typeface="Arial"/>
              </a:rPr>
              <a:t>dwi@student.ub.ac.id</a:t>
            </a:r>
            <a:endParaRPr lang="en-US" altLang="zh-CN" sz="8003">
              <a:latin typeface="Arial"/>
              <a:ea typeface="Arial"/>
              <a:cs typeface="Arial"/>
            </a:endParaRPr>
          </a:p>
        </p:txBody>
      </p:sp>
      <p:sp>
        <p:nvSpPr>
          <p:cNvPr id="35" name="Text Box35"/>
          <p:cNvSpPr txBox="1"/>
          <p:nvPr/>
        </p:nvSpPr>
        <p:spPr>
          <a:xfrm>
            <a:off x="1929461" y="2555683"/>
            <a:ext cx="788665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10">
                <a:solidFill>
                  <a:srgbClr val="000000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5">
                <a:solidFill>
                  <a:srgbClr val="000000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2020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6" name="Text Box36"/>
          <p:cNvSpPr txBox="1"/>
          <p:nvPr/>
        </p:nvSpPr>
        <p:spPr>
          <a:xfrm>
            <a:off x="205236" y="3368011"/>
            <a:ext cx="4374964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68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ath353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54" name="Image3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355" name="Image3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356" name="Image3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357" name="Image3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358" name="Image3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359" name="Image3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360" name="Image3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361" name="Image36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362" name="Image36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363" name="Image36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364" name="Image36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365" name="Image36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366" name="Image36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367" name="Image36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368" name="Group368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369" name="Path369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70" name="Image37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371" name="Image371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372" name="Path372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73" name="Image37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374" name="Path374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75" name="Image375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376" name="Path376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77" name="Path377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78" name="Image378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379" name="Path379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80" name="Path380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81" name="Path381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82" name="Path382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83" name="Path383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84" name="Image384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385" name="Image385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386" name="Image386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387" name="Text Box387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388" name="Text Box388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389" name="Text Box389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390" name="Text Box390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391" name="Text Box391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392" name="Text Box392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393" name="Text Box393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3333B3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94" name="Text Box394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95" name="Text Box395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1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Identiﬁkasi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96" name="Text Box396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000000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000000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97" name="Text Box397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98" name="Text Box398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Deﬁnisi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99" name="Text Box399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00" name="Text Box400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01" name="Text Box401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02" name="Text Box402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03" name="Text Box403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04" name="Text Box404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05" name="Text Box405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06" name="Text Box406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3333B3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07" name="Text Box407"/>
          <p:cNvSpPr txBox="1"/>
          <p:nvPr/>
        </p:nvSpPr>
        <p:spPr>
          <a:xfrm>
            <a:off x="205237" y="3368012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ath408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09" name="Image4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76" y="905875"/>
            <a:ext cx="114267" cy="114161"/>
          </a:xfrm>
          <a:prstGeom prst="rect">
            <a:avLst/>
          </a:prstGeom>
          <a:noFill/>
        </p:spPr>
      </p:pic>
      <p:pic>
        <p:nvPicPr>
          <p:cNvPr id="410" name="Image4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76" y="1287803"/>
            <a:ext cx="114267" cy="114161"/>
          </a:xfrm>
          <a:prstGeom prst="rect">
            <a:avLst/>
          </a:prstGeom>
          <a:noFill/>
        </p:spPr>
      </p:pic>
      <p:pic>
        <p:nvPicPr>
          <p:cNvPr id="411" name="Image4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76" y="1879666"/>
            <a:ext cx="114267" cy="114162"/>
          </a:xfrm>
          <a:prstGeom prst="rect">
            <a:avLst/>
          </a:prstGeom>
          <a:noFill/>
        </p:spPr>
      </p:pic>
      <p:pic>
        <p:nvPicPr>
          <p:cNvPr id="412" name="Image4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76" y="2433600"/>
            <a:ext cx="114267" cy="114161"/>
          </a:xfrm>
          <a:prstGeom prst="rect">
            <a:avLst/>
          </a:prstGeom>
          <a:noFill/>
        </p:spPr>
      </p:pic>
      <p:grpSp>
        <p:nvGrpSpPr>
          <p:cNvPr id="413" name="Group413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414" name="Path414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15" name="Image4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416" name="Image4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417" name="Path417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18" name="Image4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419" name="Path419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20" name="Image42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421" name="Path421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22" name="Path422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23" name="Image42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424" name="Path424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25" name="Path425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26" name="Path426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27" name="Path427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28" name="Path428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29" name="Image42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430" name="Image43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431" name="Image43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432" name="Text Box432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65">
                <a:solidFill>
                  <a:srgbClr val="FFFFFF"/>
                </a:solidFill>
                <a:latin typeface="Arial"/>
                <a:ea typeface="Arial"/>
                <a:cs typeface="Arial"/>
              </a:rPr>
              <a:t>Tujuan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2">
                <a:solidFill>
                  <a:srgbClr val="FFFFFF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50">
                <a:solidFill>
                  <a:srgbClr val="FFFFFF"/>
                </a:solidFill>
                <a:latin typeface="Arial"/>
                <a:ea typeface="Arial"/>
                <a:cs typeface="Arial"/>
              </a:rPr>
              <a:t>Manfaat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433" name="Text Box433"/>
          <p:cNvSpPr txBox="1"/>
          <p:nvPr/>
        </p:nvSpPr>
        <p:spPr>
          <a:xfrm>
            <a:off x="138607" y="696921"/>
            <a:ext cx="472638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31">
                <a:solidFill>
                  <a:srgbClr val="000000"/>
                </a:solidFill>
                <a:latin typeface="Arial"/>
                <a:ea typeface="Arial"/>
                <a:cs typeface="Arial"/>
              </a:rPr>
              <a:t>Tujuan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34" name="Text Box434"/>
          <p:cNvSpPr txBox="1"/>
          <p:nvPr/>
        </p:nvSpPr>
        <p:spPr>
          <a:xfrm>
            <a:off x="264750" y="928861"/>
            <a:ext cx="7843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435" name="Text Box435"/>
          <p:cNvSpPr txBox="1"/>
          <p:nvPr/>
        </p:nvSpPr>
        <p:spPr>
          <a:xfrm>
            <a:off x="264738" y="1310789"/>
            <a:ext cx="78429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436" name="Text Box436"/>
          <p:cNvSpPr txBox="1"/>
          <p:nvPr/>
        </p:nvSpPr>
        <p:spPr>
          <a:xfrm>
            <a:off x="415822" y="906856"/>
            <a:ext cx="3736315" cy="29496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sz="1100" spc="-41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Mengetahui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apabila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variable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dikendalikan</a:t>
            </a:r>
            <a:r>
              <a:rPr lang="en-US" altLang="zh-CN" dirty="0" sz="1100" spc="5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8">
                <a:solidFill>
                  <a:srgbClr val="000000"/>
                </a:solidFill>
                <a:latin typeface="Arial"/>
                <a:ea typeface="Arial"/>
                <a:cs typeface="Arial"/>
              </a:rPr>
              <a:t>adalah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antar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0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37" name="Text Box437"/>
          <p:cNvSpPr txBox="1"/>
          <p:nvPr/>
        </p:nvSpPr>
        <p:spPr>
          <a:xfrm>
            <a:off x="415822" y="1288784"/>
            <a:ext cx="3818926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sz="1100" spc="-41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Mengetahui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0">
                <a:solidFill>
                  <a:srgbClr val="000000"/>
                </a:solidFill>
                <a:latin typeface="Arial"/>
                <a:ea typeface="Arial"/>
                <a:cs typeface="Arial"/>
              </a:rPr>
              <a:t>pergerakan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4">
                <a:solidFill>
                  <a:srgbClr val="000000"/>
                </a:solidFill>
                <a:latin typeface="Arial"/>
                <a:ea typeface="Arial"/>
                <a:cs typeface="Arial"/>
              </a:rPr>
              <a:t>berdasarkan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apabila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digunakan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7">
                <a:solidFill>
                  <a:srgbClr val="000000"/>
                </a:solidFill>
                <a:latin typeface="Arial"/>
                <a:ea typeface="Arial"/>
                <a:cs typeface="Arial"/>
              </a:rPr>
              <a:t>adalah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2">
                <a:solidFill>
                  <a:srgbClr val="000000"/>
                </a:solidFill>
                <a:latin typeface="Arial"/>
                <a:ea typeface="Arial"/>
                <a:cs typeface="Arial"/>
              </a:rPr>
              <a:t>holonomic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mobile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0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38" name="Text Box438"/>
          <p:cNvSpPr txBox="1"/>
          <p:nvPr/>
        </p:nvSpPr>
        <p:spPr>
          <a:xfrm>
            <a:off x="138607" y="1670712"/>
            <a:ext cx="57215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7">
                <a:solidFill>
                  <a:srgbClr val="000000"/>
                </a:solidFill>
                <a:latin typeface="Arial"/>
                <a:ea typeface="Arial"/>
                <a:cs typeface="Arial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39" name="Text Box439"/>
          <p:cNvSpPr txBox="1"/>
          <p:nvPr/>
        </p:nvSpPr>
        <p:spPr>
          <a:xfrm>
            <a:off x="264738" y="1902665"/>
            <a:ext cx="78429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440" name="Text Box440"/>
          <p:cNvSpPr txBox="1"/>
          <p:nvPr/>
        </p:nvSpPr>
        <p:spPr>
          <a:xfrm>
            <a:off x="264738" y="2456586"/>
            <a:ext cx="78429" cy="6738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441" name="Text Box441"/>
          <p:cNvSpPr txBox="1"/>
          <p:nvPr/>
        </p:nvSpPr>
        <p:spPr>
          <a:xfrm>
            <a:off x="415822" y="1880648"/>
            <a:ext cx="3922050" cy="46695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226"/>
              </a:lnSpc>
            </a:pP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Memberikan</a:t>
            </a:r>
            <a:r>
              <a:rPr lang="en-US" altLang="zh-CN" dirty="0" sz="1100" spc="6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6">
                <a:solidFill>
                  <a:srgbClr val="000000"/>
                </a:solidFill>
                <a:latin typeface="Arial"/>
                <a:ea typeface="Arial"/>
                <a:cs typeface="Arial"/>
              </a:rPr>
              <a:t>referensi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permasalahan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">
                <a:solidFill>
                  <a:srgbClr val="000000"/>
                </a:solidFill>
                <a:latin typeface="Arial"/>
                <a:ea typeface="Arial"/>
                <a:cs typeface="Arial"/>
              </a:rPr>
              <a:t>multi-robot,</a:t>
            </a:r>
            <a:r>
              <a:rPr lang="en-US" altLang="zh-CN" dirty="0" sz="1100" spc="3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4">
                <a:solidFill>
                  <a:srgbClr val="000000"/>
                </a:solidFill>
                <a:latin typeface="Arial"/>
                <a:ea typeface="Arial"/>
                <a:cs typeface="Arial"/>
              </a:rPr>
              <a:t>kususnya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pada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permasalhaan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0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formasi,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4">
                <a:solidFill>
                  <a:srgbClr val="000000"/>
                </a:solidFill>
                <a:latin typeface="Arial"/>
                <a:ea typeface="Arial"/>
                <a:cs typeface="Arial"/>
              </a:rPr>
              <a:t>terhadap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lebih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nyata.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42" name="Text Box442"/>
          <p:cNvSpPr txBox="1"/>
          <p:nvPr/>
        </p:nvSpPr>
        <p:spPr>
          <a:xfrm>
            <a:off x="415822" y="2434568"/>
            <a:ext cx="3722038" cy="46697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just">
              <a:lnSpc>
                <a:spcPts val="1226"/>
              </a:lnSpc>
            </a:pPr>
            <a:r>
              <a:rPr lang="en-US" altLang="zh-CN" dirty="0" sz="1100" spc="-53">
                <a:solidFill>
                  <a:srgbClr val="000000"/>
                </a:solidFill>
                <a:latin typeface="Arial"/>
                <a:ea typeface="Arial"/>
                <a:cs typeface="Arial"/>
              </a:rPr>
              <a:t>Membuka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peluang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penelitian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0">
                <a:solidFill>
                  <a:srgbClr val="000000"/>
                </a:solidFill>
                <a:latin typeface="Arial"/>
                <a:ea typeface="Arial"/>
                <a:cs typeface="Arial"/>
              </a:rPr>
              <a:t>dibidang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mengenai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pada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">
                <a:solidFill>
                  <a:srgbClr val="000000"/>
                </a:solidFill>
                <a:latin typeface="Arial"/>
                <a:ea typeface="Arial"/>
                <a:cs typeface="Arial"/>
              </a:rPr>
              <a:t>multi-robot</a:t>
            </a:r>
            <a:r>
              <a:rPr lang="en-US" altLang="zh-CN" dirty="0" sz="1100" spc="5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dilingkungan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4">
                <a:solidFill>
                  <a:srgbClr val="000000"/>
                </a:solidFill>
                <a:latin typeface="Arial"/>
                <a:ea typeface="Arial"/>
                <a:cs typeface="Arial"/>
              </a:rPr>
              <a:t>Fakultas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Teknik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Elektro,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Universitas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Brawijaya.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43" name="Text Box443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11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ath444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45" name="Image4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446" name="Image4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447" name="Image4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448" name="Image4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449" name="Image4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450" name="Image4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451" name="Image4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452" name="Image45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453" name="Image45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454" name="Image45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455" name="Image45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456" name="Image4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457" name="Image45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458" name="Image45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459" name="Group459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460" name="Path460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61" name="Image46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462" name="Image46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463" name="Path463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64" name="Image464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465" name="Path465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66" name="Image466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467" name="Path467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68" name="Path468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69" name="Image469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470" name="Path470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71" name="Path471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72" name="Path472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73" name="Path473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74" name="Path474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475" name="Image475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476" name="Image476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477" name="Image477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478" name="Text Box478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479" name="Text Box479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FBFBFD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480" name="Text Box480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481" name="Text Box481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FBFBFD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482" name="Text Box482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FBFBFD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483" name="Text Box483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FBFBFD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484" name="Text Box484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D6D6F0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85" name="Text Box485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86" name="Text Box486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1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Identiﬁkasi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87" name="Text Box487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88" name="Text Box488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89" name="Text Box489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Deﬁnisi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90" name="Text Box490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91" name="Text Box491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D6D6F0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D6D6F0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D6D6F0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92" name="Text Box492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93" name="Text Box493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D6D6F0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D6D6F0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D6D6F0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94" name="Text Box494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95" name="Text Box495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96" name="Text Box496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97" name="Text Box497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D6D6F0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498" name="Text Box498"/>
          <p:cNvSpPr txBox="1"/>
          <p:nvPr/>
        </p:nvSpPr>
        <p:spPr>
          <a:xfrm>
            <a:off x="205237" y="3368012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12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ath499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500" name="Group500"/>
          <p:cNvGrpSpPr/>
          <p:nvPr/>
        </p:nvGrpSpPr>
        <p:grpSpPr>
          <a:xfrm>
            <a:off x="181581" y="474551"/>
            <a:ext cx="3769060" cy="2186737"/>
            <a:chOff x="181581" y="474551"/>
            <a:chExt cx="3769060" cy="2186737"/>
          </a:xfrm>
        </p:grpSpPr>
        <p:pic>
          <p:nvPicPr>
            <p:cNvPr id="501" name="Image50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0234" y="493523"/>
              <a:ext cx="1349172" cy="2148795"/>
            </a:xfrm>
            <a:prstGeom prst="rect">
              <a:avLst/>
            </a:prstGeom>
            <a:noFill/>
          </p:spPr>
        </p:pic>
        <p:sp>
          <p:nvSpPr>
            <p:cNvPr id="502" name="Path502"/>
            <p:cNvSpPr/>
            <p:nvPr/>
          </p:nvSpPr>
          <p:spPr>
            <a:xfrm>
              <a:off x="1361246" y="474551"/>
              <a:ext cx="1387148" cy="2186737"/>
            </a:xfrm>
            <a:custGeom>
              <a:avLst/>
              <a:gdLst/>
              <a:ahLst/>
              <a:cxnLst/>
              <a:rect l="l" t="t" r="r" b="b"/>
              <a:pathLst>
                <a:path w="1387148" h="2186737">
                  <a:moveTo>
                    <a:pt x="18989" y="18971"/>
                  </a:moveTo>
                  <a:lnTo>
                    <a:pt x="18989" y="2167767"/>
                  </a:lnTo>
                  <a:lnTo>
                    <a:pt x="1368160" y="2167767"/>
                  </a:lnTo>
                  <a:lnTo>
                    <a:pt x="1368160" y="18971"/>
                  </a:lnTo>
                  <a:lnTo>
                    <a:pt x="18989" y="18971"/>
                  </a:lnTo>
                  <a:close/>
                </a:path>
              </a:pathLst>
            </a:custGeom>
            <a:solidFill/>
            <a:ln w="18980" cap="sq">
              <a:solidFill>
                <a:srgbClr val="000000"/>
              </a:solidFill>
              <a:prstDash val="sysDashDotDot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03" name="Text Box503"/>
            <p:cNvSpPr txBox="1"/>
            <p:nvPr/>
          </p:nvSpPr>
          <p:spPr>
            <a:xfrm rot="0">
              <a:off x="1510720" y="1323672"/>
              <a:ext cx="1110781" cy="398377"/>
            </a:xfrm>
            <a:prstGeom prst="rect">
              <a:avLst/>
            </a:prstGeom>
            <a:ln w="18980">
              <a:solidFill>
                <a:srgbClr val="00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1366"/>
                </a:lnSpc>
              </a:pPr>
              <a:endParaRPr/>
            </a:p>
            <a:p>
              <a:pPr rtl="0" algn="l" marL="400369">
                <a:lnSpc>
                  <a:spcPts val="968"/>
                </a:lnSpc>
              </a:pPr>
              <a:r>
                <a:rPr lang="en-US" altLang="zh-CN" dirty="0" sz="1100" spc="-5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Jarak</a:t>
              </a:r>
              <a:endParaRPr lang="en-US" altLang="zh-CN" sz="1100">
                <a:latin typeface="Arial"/>
                <a:ea typeface="Arial"/>
                <a:cs typeface="Arial"/>
              </a:endParaRPr>
            </a:p>
          </p:txBody>
        </p:sp>
        <p:sp>
          <p:nvSpPr>
            <p:cNvPr id="504" name="Text Box504"/>
            <p:cNvSpPr txBox="1"/>
            <p:nvPr/>
          </p:nvSpPr>
          <p:spPr>
            <a:xfrm rot="0">
              <a:off x="1415782" y="564861"/>
              <a:ext cx="1260786" cy="398377"/>
            </a:xfrm>
            <a:prstGeom prst="rect">
              <a:avLst/>
            </a:prstGeom>
            <a:ln w="18980">
              <a:solidFill>
                <a:srgbClr val="00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1366"/>
                </a:lnSpc>
              </a:pPr>
              <a:endParaRPr/>
            </a:p>
            <a:p>
              <a:pPr rtl="0" algn="l" marL="134043">
                <a:lnSpc>
                  <a:spcPts val="968"/>
                </a:lnSpc>
              </a:pPr>
              <a:r>
                <a:rPr lang="en-US" altLang="zh-CN" dirty="0" sz="1100" spc="-34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Formatio</a:t>
              </a:r>
              <a:r>
                <a:rPr lang="en-US" altLang="zh-CN" dirty="0" sz="1100" spc="59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100" spc="-24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Control</a:t>
              </a:r>
              <a:endParaRPr lang="en-US" altLang="zh-CN" sz="1100">
                <a:latin typeface="Arial"/>
                <a:ea typeface="Arial"/>
                <a:cs typeface="Arial"/>
              </a:endParaRPr>
            </a:p>
          </p:txBody>
        </p:sp>
        <p:sp>
          <p:nvSpPr>
            <p:cNvPr id="505" name="Text Box505"/>
            <p:cNvSpPr txBox="1"/>
            <p:nvPr/>
          </p:nvSpPr>
          <p:spPr>
            <a:xfrm rot="0">
              <a:off x="181581" y="1323672"/>
              <a:ext cx="1110781" cy="398377"/>
            </a:xfrm>
            <a:prstGeom prst="rect">
              <a:avLst/>
            </a:prstGeom>
            <a:ln w="18980">
              <a:solidFill>
                <a:srgbClr val="00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1366"/>
                </a:lnSpc>
              </a:pPr>
              <a:endParaRPr/>
            </a:p>
            <a:p>
              <a:pPr rtl="0" algn="l" marL="392110">
                <a:lnSpc>
                  <a:spcPts val="968"/>
                </a:lnSpc>
              </a:pPr>
              <a:r>
                <a:rPr lang="en-US" altLang="zh-CN" dirty="0" sz="1100" spc="-61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Posisi</a:t>
              </a:r>
              <a:endParaRPr lang="en-US" altLang="zh-CN" sz="1100">
                <a:latin typeface="Arial"/>
                <a:ea typeface="Arial"/>
                <a:cs typeface="Arial"/>
              </a:endParaRPr>
            </a:p>
          </p:txBody>
        </p:sp>
        <p:sp>
          <p:nvSpPr>
            <p:cNvPr id="506" name="Text Box506"/>
            <p:cNvSpPr txBox="1"/>
            <p:nvPr/>
          </p:nvSpPr>
          <p:spPr>
            <a:xfrm rot="0">
              <a:off x="2839860" y="1323672"/>
              <a:ext cx="1110781" cy="398377"/>
            </a:xfrm>
            <a:prstGeom prst="rect">
              <a:avLst/>
            </a:prstGeom>
            <a:ln w="18980">
              <a:solidFill>
                <a:srgbClr val="00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1260"/>
                </a:lnSpc>
              </a:pPr>
              <a:endParaRPr/>
            </a:p>
            <a:p>
              <a:pPr rtl="0" algn="l" marL="196287">
                <a:lnSpc>
                  <a:spcPts val="968"/>
                </a:lnSpc>
              </a:pPr>
              <a:r>
                <a:rPr lang="en-US" altLang="zh-CN" dirty="0" sz="1100" spc="-54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Perpindahan</a:t>
              </a:r>
              <a:endParaRPr lang="en-US" altLang="zh-CN" sz="1100">
                <a:latin typeface="Arial"/>
                <a:ea typeface="Arial"/>
                <a:cs typeface="Arial"/>
              </a:endParaRPr>
            </a:p>
          </p:txBody>
        </p:sp>
        <p:sp>
          <p:nvSpPr>
            <p:cNvPr id="507" name="Path507"/>
            <p:cNvSpPr/>
            <p:nvPr/>
          </p:nvSpPr>
          <p:spPr>
            <a:xfrm>
              <a:off x="717983" y="745078"/>
              <a:ext cx="735776" cy="560795"/>
            </a:xfrm>
            <a:custGeom>
              <a:avLst/>
              <a:gdLst/>
              <a:ahLst/>
              <a:cxnLst/>
              <a:rect l="l" t="t" r="r" b="b"/>
              <a:pathLst>
                <a:path w="735776" h="560795">
                  <a:moveTo>
                    <a:pt x="716787" y="18971"/>
                  </a:moveTo>
                  <a:lnTo>
                    <a:pt x="18989" y="18971"/>
                  </a:lnTo>
                  <a:lnTo>
                    <a:pt x="18989" y="541824"/>
                  </a:lnTo>
                </a:path>
              </a:pathLst>
            </a:custGeom>
            <a:solidFill/>
            <a:ln w="189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08" name="Image50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0007" y="1259205"/>
              <a:ext cx="73928" cy="73860"/>
            </a:xfrm>
            <a:prstGeom prst="rect">
              <a:avLst/>
            </a:prstGeom>
            <a:noFill/>
          </p:spPr>
        </p:pic>
        <p:sp>
          <p:nvSpPr>
            <p:cNvPr id="509" name="Path509"/>
            <p:cNvSpPr/>
            <p:nvPr/>
          </p:nvSpPr>
          <p:spPr>
            <a:xfrm>
              <a:off x="2638590" y="745078"/>
              <a:ext cx="775648" cy="560795"/>
            </a:xfrm>
            <a:custGeom>
              <a:avLst/>
              <a:gdLst/>
              <a:ahLst/>
              <a:cxnLst/>
              <a:rect l="l" t="t" r="r" b="b"/>
              <a:pathLst>
                <a:path w="775648" h="560795">
                  <a:moveTo>
                    <a:pt x="18989" y="18971"/>
                  </a:moveTo>
                  <a:lnTo>
                    <a:pt x="756660" y="18971"/>
                  </a:lnTo>
                  <a:lnTo>
                    <a:pt x="756660" y="541824"/>
                  </a:lnTo>
                </a:path>
              </a:pathLst>
            </a:custGeom>
            <a:solidFill/>
            <a:ln w="189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10" name="Image5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8286" y="1259205"/>
              <a:ext cx="73929" cy="73860"/>
            </a:xfrm>
            <a:prstGeom prst="rect">
              <a:avLst/>
            </a:prstGeom>
            <a:noFill/>
          </p:spPr>
        </p:pic>
        <p:sp>
          <p:nvSpPr>
            <p:cNvPr id="511" name="Path511"/>
            <p:cNvSpPr/>
            <p:nvPr/>
          </p:nvSpPr>
          <p:spPr>
            <a:xfrm>
              <a:off x="2026544" y="924653"/>
              <a:ext cx="51222" cy="386349"/>
            </a:xfrm>
            <a:custGeom>
              <a:avLst/>
              <a:gdLst/>
              <a:ahLst/>
              <a:cxnLst/>
              <a:rect l="l" t="t" r="r" b="b"/>
              <a:pathLst>
                <a:path w="51222" h="386349">
                  <a:moveTo>
                    <a:pt x="19630" y="19613"/>
                  </a:moveTo>
                  <a:lnTo>
                    <a:pt x="31591" y="366736"/>
                  </a:lnTo>
                </a:path>
              </a:pathLst>
            </a:custGeom>
            <a:solidFill/>
            <a:ln w="189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12" name="Image5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20234" y="1262433"/>
              <a:ext cx="76439" cy="76369"/>
            </a:xfrm>
            <a:prstGeom prst="rect">
              <a:avLst/>
            </a:prstGeom>
            <a:noFill/>
          </p:spPr>
        </p:pic>
        <p:sp>
          <p:nvSpPr>
            <p:cNvPr id="513" name="Text Box513"/>
            <p:cNvSpPr txBox="1"/>
            <p:nvPr/>
          </p:nvSpPr>
          <p:spPr>
            <a:xfrm rot="0">
              <a:off x="181581" y="2177335"/>
              <a:ext cx="1110781" cy="398377"/>
            </a:xfrm>
            <a:prstGeom prst="rect">
              <a:avLst/>
            </a:prstGeom>
            <a:ln w="18980">
              <a:solidFill>
                <a:srgbClr val="00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1259"/>
                </a:lnSpc>
              </a:pPr>
              <a:endParaRPr/>
            </a:p>
            <a:p>
              <a:pPr rtl="0" algn="l" marL="11699">
                <a:lnSpc>
                  <a:spcPts val="968"/>
                </a:lnSpc>
              </a:pPr>
              <a:r>
                <a:rPr lang="en-US" altLang="zh-CN" dirty="0" sz="1100" spc="-31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Model</a:t>
              </a:r>
              <a:r>
                <a:rPr lang="en-US" altLang="zh-CN" dirty="0" sz="1100" spc="56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100" spc="-7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yang</a:t>
              </a:r>
              <a:r>
                <a:rPr lang="en-US" altLang="zh-CN" dirty="0" sz="1100" spc="59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100" spc="-49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simpel</a:t>
              </a:r>
              <a:endParaRPr lang="en-US" altLang="zh-CN" sz="1100">
                <a:latin typeface="Arial"/>
                <a:ea typeface="Arial"/>
                <a:cs typeface="Arial"/>
              </a:endParaRPr>
            </a:p>
          </p:txBody>
        </p:sp>
        <p:sp>
          <p:nvSpPr>
            <p:cNvPr id="514" name="Text Box514"/>
            <p:cNvSpPr txBox="1"/>
            <p:nvPr/>
          </p:nvSpPr>
          <p:spPr>
            <a:xfrm rot="0">
              <a:off x="1510720" y="2177335"/>
              <a:ext cx="1110781" cy="398377"/>
            </a:xfrm>
            <a:prstGeom prst="rect">
              <a:avLst/>
            </a:prstGeom>
            <a:solidFill>
              <a:srgbClr val="FFF97E"/>
            </a:solidFill>
            <a:ln w="18980">
              <a:solidFill>
                <a:srgbClr val="FF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1259"/>
                </a:lnSpc>
              </a:pPr>
              <a:endParaRPr/>
            </a:p>
            <a:p>
              <a:pPr rtl="0" algn="l" marL="37478">
                <a:lnSpc>
                  <a:spcPts val="968"/>
                </a:lnSpc>
              </a:pPr>
              <a:r>
                <a:rPr lang="en-US" altLang="zh-CN" dirty="0" sz="1100" spc="-31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Model</a:t>
              </a:r>
              <a:r>
                <a:rPr lang="en-US" altLang="zh-CN" dirty="0" sz="1100" spc="56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100" spc="-7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yang</a:t>
              </a:r>
              <a:r>
                <a:rPr lang="en-US" altLang="zh-CN" dirty="0" sz="1100" spc="59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100" spc="-43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nyata</a:t>
              </a:r>
              <a:endParaRPr lang="en-US" altLang="zh-CN" sz="1100">
                <a:latin typeface="Arial"/>
                <a:ea typeface="Arial"/>
                <a:cs typeface="Arial"/>
              </a:endParaRPr>
            </a:p>
          </p:txBody>
        </p:sp>
        <p:sp>
          <p:nvSpPr>
            <p:cNvPr id="515" name="Text Box515"/>
            <p:cNvSpPr txBox="1"/>
            <p:nvPr/>
          </p:nvSpPr>
          <p:spPr>
            <a:xfrm rot="0">
              <a:off x="2839860" y="2177335"/>
              <a:ext cx="1110781" cy="398377"/>
            </a:xfrm>
            <a:prstGeom prst="rect">
              <a:avLst/>
            </a:prstGeom>
            <a:ln w="18980">
              <a:solidFill>
                <a:srgbClr val="00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1365"/>
                </a:lnSpc>
              </a:pPr>
              <a:endParaRPr/>
            </a:p>
            <a:p>
              <a:pPr rtl="0" algn="l" marL="133139">
                <a:lnSpc>
                  <a:spcPts val="968"/>
                </a:lnSpc>
              </a:pPr>
              <a:r>
                <a:rPr lang="en-US" altLang="zh-CN" dirty="0" sz="1100" spc="-87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Secara</a:t>
              </a:r>
              <a:r>
                <a:rPr lang="en-US" altLang="zh-CN" dirty="0" sz="1100" spc="6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lang="en-US" altLang="zh-CN" dirty="0" sz="1100" spc="-7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Praktik</a:t>
              </a:r>
              <a:endParaRPr lang="en-US" altLang="zh-CN" sz="1100">
                <a:latin typeface="Arial"/>
                <a:ea typeface="Arial"/>
                <a:cs typeface="Arial"/>
              </a:endParaRPr>
            </a:p>
          </p:txBody>
        </p:sp>
        <p:sp>
          <p:nvSpPr>
            <p:cNvPr id="516" name="Path516"/>
            <p:cNvSpPr/>
            <p:nvPr/>
          </p:nvSpPr>
          <p:spPr>
            <a:xfrm>
              <a:off x="2047122" y="1693650"/>
              <a:ext cx="37977" cy="465921"/>
            </a:xfrm>
            <a:custGeom>
              <a:avLst/>
              <a:gdLst/>
              <a:ahLst/>
              <a:cxnLst/>
              <a:rect l="l" t="t" r="r" b="b"/>
              <a:pathLst>
                <a:path w="37977" h="465921">
                  <a:moveTo>
                    <a:pt x="18989" y="18971"/>
                  </a:moveTo>
                  <a:lnTo>
                    <a:pt x="18989" y="446950"/>
                  </a:lnTo>
                </a:path>
              </a:pathLst>
            </a:custGeom>
            <a:solidFill/>
            <a:ln w="189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17" name="Image5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29147" y="2112902"/>
              <a:ext cx="73928" cy="73861"/>
            </a:xfrm>
            <a:prstGeom prst="rect">
              <a:avLst/>
            </a:prstGeom>
            <a:noFill/>
          </p:spPr>
        </p:pic>
        <p:sp>
          <p:nvSpPr>
            <p:cNvPr id="518" name="Path518"/>
            <p:cNvSpPr/>
            <p:nvPr/>
          </p:nvSpPr>
          <p:spPr>
            <a:xfrm>
              <a:off x="717983" y="1693685"/>
              <a:ext cx="1367116" cy="465852"/>
            </a:xfrm>
            <a:custGeom>
              <a:avLst/>
              <a:gdLst/>
              <a:ahLst/>
              <a:cxnLst/>
              <a:rect l="l" t="t" r="r" b="b"/>
              <a:pathLst>
                <a:path w="1367116" h="465852">
                  <a:moveTo>
                    <a:pt x="1348128" y="18971"/>
                  </a:moveTo>
                  <a:lnTo>
                    <a:pt x="1348128" y="256008"/>
                  </a:lnTo>
                  <a:lnTo>
                    <a:pt x="18989" y="256008"/>
                  </a:lnTo>
                  <a:lnTo>
                    <a:pt x="18989" y="446881"/>
                  </a:lnTo>
                </a:path>
              </a:pathLst>
            </a:custGeom>
            <a:solidFill/>
            <a:ln w="189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19" name="Image5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0007" y="2112868"/>
              <a:ext cx="73928" cy="73860"/>
            </a:xfrm>
            <a:prstGeom prst="rect">
              <a:avLst/>
            </a:prstGeom>
            <a:noFill/>
          </p:spPr>
        </p:pic>
        <p:sp>
          <p:nvSpPr>
            <p:cNvPr id="520" name="Path520"/>
            <p:cNvSpPr/>
            <p:nvPr/>
          </p:nvSpPr>
          <p:spPr>
            <a:xfrm>
              <a:off x="2047122" y="1693685"/>
              <a:ext cx="1367116" cy="465852"/>
            </a:xfrm>
            <a:custGeom>
              <a:avLst/>
              <a:gdLst/>
              <a:ahLst/>
              <a:cxnLst/>
              <a:rect l="l" t="t" r="r" b="b"/>
              <a:pathLst>
                <a:path w="1367116" h="465852">
                  <a:moveTo>
                    <a:pt x="18989" y="18971"/>
                  </a:moveTo>
                  <a:lnTo>
                    <a:pt x="18989" y="256008"/>
                  </a:lnTo>
                  <a:lnTo>
                    <a:pt x="1348128" y="256008"/>
                  </a:lnTo>
                  <a:lnTo>
                    <a:pt x="1348128" y="446881"/>
                  </a:lnTo>
                </a:path>
              </a:pathLst>
            </a:custGeom>
            <a:solidFill/>
            <a:ln w="189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21" name="Image52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58286" y="2112868"/>
              <a:ext cx="73929" cy="73860"/>
            </a:xfrm>
            <a:prstGeom prst="rect">
              <a:avLst/>
            </a:prstGeom>
            <a:noFill/>
          </p:spPr>
        </p:pic>
      </p:grpSp>
      <p:sp>
        <p:nvSpPr>
          <p:cNvPr id="522" name="Path522"/>
          <p:cNvSpPr/>
          <p:nvPr/>
        </p:nvSpPr>
        <p:spPr>
          <a:xfrm>
            <a:off x="2913639" y="2899700"/>
            <a:ext cx="359745" cy="37943"/>
          </a:xfrm>
          <a:custGeom>
            <a:avLst/>
            <a:gdLst/>
            <a:ahLst/>
            <a:cxnLst/>
            <a:rect l="l" t="t" r="r" b="b"/>
            <a:pathLst>
              <a:path w="359745" h="37943">
                <a:moveTo>
                  <a:pt x="18988" y="18971"/>
                </a:moveTo>
                <a:lnTo>
                  <a:pt x="340756" y="18971"/>
                </a:lnTo>
              </a:path>
            </a:pathLst>
          </a:custGeom>
          <a:solidFill/>
          <a:ln w="18980" cap="sq">
            <a:solidFill>
              <a:srgbClr val="000000"/>
            </a:solidFill>
            <a:prstDash val="sysDashDotDot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523" name="Group523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524" name="Path524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25" name="Image52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526" name="Image52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527" name="Path527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28" name="Image52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529" name="Path529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30" name="Image53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531" name="Path531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2" name="Path532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33" name="Image53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534" name="Path534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5" name="Path535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6" name="Path536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7" name="Path537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8" name="Path538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39" name="Image53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540" name="Image54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541" name="Image54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542" name="Text Box542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91">
                <a:solidFill>
                  <a:srgbClr val="FFFFFF"/>
                </a:solidFill>
                <a:latin typeface="Arial"/>
                <a:ea typeface="Arial"/>
                <a:cs typeface="Arial"/>
              </a:rPr>
              <a:t>Kerangka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7">
                <a:solidFill>
                  <a:srgbClr val="FFFFFF"/>
                </a:solidFill>
                <a:latin typeface="Arial"/>
                <a:ea typeface="Arial"/>
                <a:cs typeface="Arial"/>
              </a:rPr>
              <a:t>Konsep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66">
                <a:solidFill>
                  <a:srgbClr val="FFFFFF"/>
                </a:solidFill>
                <a:latin typeface="Arial"/>
                <a:ea typeface="Arial"/>
                <a:cs typeface="Arial"/>
              </a:rPr>
              <a:t>Penelitian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543" name="Text Box543"/>
          <p:cNvSpPr txBox="1"/>
          <p:nvPr/>
        </p:nvSpPr>
        <p:spPr>
          <a:xfrm>
            <a:off x="3366471" y="2893156"/>
            <a:ext cx="108709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</a:t>
            </a:r>
            <a:r>
              <a:rPr lang="en-US" altLang="zh-CN" dirty="0" sz="1100" spc="17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9">
                <a:solidFill>
                  <a:srgbClr val="000000"/>
                </a:solidFill>
                <a:latin typeface="Arial"/>
                <a:ea typeface="Arial"/>
                <a:cs typeface="Arial"/>
              </a:rPr>
              <a:t>Fokus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44" name="Text Box544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13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ath545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46" name="Image5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547" name="Image5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548" name="Image5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549" name="Image5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550" name="Image5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551" name="Image55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552" name="Image5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553" name="Image5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554" name="Image55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555" name="Image5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556" name="Image55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557" name="Image55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558" name="Image55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559" name="Image55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560" name="Group560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561" name="Path561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62" name="Image562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563" name="Image563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564" name="Path564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65" name="Image565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566" name="Path566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67" name="Image567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568" name="Path568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69" name="Path569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70" name="Image570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571" name="Path571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72" name="Path572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73" name="Path573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74" name="Path574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75" name="Path575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76" name="Image576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577" name="Image577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578" name="Image578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579" name="Text Box579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580" name="Text Box580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581" name="Text Box581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582" name="Text Box582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583" name="Text Box583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584" name="Text Box584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585" name="Text Box585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3333B3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86" name="Text Box586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87" name="Text Box587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1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Identiﬁkasi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88" name="Text Box588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89" name="Text Box589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0" name="Text Box590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Deﬁnisi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000000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1" name="Text Box591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2" name="Text Box592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3" name="Text Box593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4" name="Text Box594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5" name="Text Box595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6" name="Text Box596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7" name="Text Box597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8" name="Text Box598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3333B3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599" name="Text Box599"/>
          <p:cNvSpPr txBox="1"/>
          <p:nvPr/>
        </p:nvSpPr>
        <p:spPr>
          <a:xfrm>
            <a:off x="205237" y="3368012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14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ath600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601" name="Image6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17" y="717167"/>
            <a:ext cx="65295" cy="65235"/>
          </a:xfrm>
          <a:prstGeom prst="rect">
            <a:avLst/>
          </a:prstGeom>
          <a:noFill/>
        </p:spPr>
      </p:pic>
      <p:pic>
        <p:nvPicPr>
          <p:cNvPr id="602" name="Image6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17" y="1443080"/>
            <a:ext cx="65295" cy="65235"/>
          </a:xfrm>
          <a:prstGeom prst="rect">
            <a:avLst/>
          </a:prstGeom>
          <a:noFill/>
        </p:spPr>
      </p:pic>
      <p:pic>
        <p:nvPicPr>
          <p:cNvPr id="603" name="Image6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217" y="1997014"/>
            <a:ext cx="65295" cy="65235"/>
          </a:xfrm>
          <a:prstGeom prst="rect">
            <a:avLst/>
          </a:prstGeom>
          <a:noFill/>
        </p:spPr>
      </p:pic>
      <p:pic>
        <p:nvPicPr>
          <p:cNvPr id="604" name="Image6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217" y="2550935"/>
            <a:ext cx="65295" cy="65235"/>
          </a:xfrm>
          <a:prstGeom prst="rect">
            <a:avLst/>
          </a:prstGeom>
          <a:noFill/>
        </p:spPr>
      </p:pic>
      <p:grpSp>
        <p:nvGrpSpPr>
          <p:cNvPr id="605" name="Group605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606" name="Path606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07" name="Image60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608" name="Image60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609" name="Path609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10" name="Image6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611" name="Path611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12" name="Image6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613" name="Path613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14" name="Path614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15" name="Image61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616" name="Path616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17" name="Path617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18" name="Path618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19" name="Path619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20" name="Path620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21" name="Image62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622" name="Image62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623" name="Image62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624" name="Text Box624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109">
                <a:solidFill>
                  <a:srgbClr val="FFFFFF"/>
                </a:solidFill>
                <a:latin typeface="Arial"/>
                <a:ea typeface="Arial"/>
                <a:cs typeface="Arial"/>
              </a:rPr>
              <a:t>De</a:t>
            </a:r>
            <a:r>
              <a:rPr lang="en-US" altLang="zh-CN" dirty="0" sz="1450" spc="-46">
                <a:solidFill>
                  <a:srgbClr val="FFFFFF"/>
                </a:solidFill>
                <a:latin typeface="Arial"/>
                <a:ea typeface="Arial"/>
                <a:cs typeface="Arial"/>
              </a:rPr>
              <a:t>ﬁnisi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7">
                <a:solidFill>
                  <a:srgbClr val="FFFFFF"/>
                </a:solidFill>
                <a:latin typeface="Arial"/>
                <a:ea typeface="Arial"/>
                <a:cs typeface="Arial"/>
              </a:rPr>
              <a:t>Permasalahan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625" name="Text Box625"/>
          <p:cNvSpPr txBox="1"/>
          <p:nvPr/>
        </p:nvSpPr>
        <p:spPr>
          <a:xfrm>
            <a:off x="415822" y="688822"/>
            <a:ext cx="3980820" cy="63895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258"/>
              </a:lnSpc>
            </a:pPr>
            <a:r>
              <a:rPr lang="en-US" altLang="zh-CN" dirty="0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Dari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</a:rPr>
              <a:t>ketiga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kategori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tersebut,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5">
                <a:solidFill>
                  <a:srgbClr val="000000"/>
                </a:solidFill>
                <a:latin typeface="Arial"/>
                <a:ea typeface="Arial"/>
                <a:cs typeface="Arial"/>
              </a:rPr>
              <a:t>berbasis</a:t>
            </a:r>
            <a:r>
              <a:rPr lang="en-US" altLang="zh-CN" dirty="0" sz="1100" spc="5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6">
                <a:solidFill>
                  <a:srgbClr val="000000"/>
                </a:solidFill>
                <a:latin typeface="Arial"/>
                <a:ea typeface="Arial"/>
                <a:cs typeface="Arial"/>
              </a:rPr>
              <a:t>sangat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dibutuhkan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4">
                <a:solidFill>
                  <a:srgbClr val="000000"/>
                </a:solidFill>
                <a:latin typeface="Arial"/>
                <a:ea typeface="Arial"/>
                <a:cs typeface="Arial"/>
              </a:rPr>
              <a:t>pembahasan</a:t>
            </a:r>
            <a:r>
              <a:rPr lang="en-US" altLang="zh-CN" dirty="0" sz="11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mengenai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5">
                <a:solidFill>
                  <a:srgbClr val="000000"/>
                </a:solidFill>
                <a:latin typeface="Arial"/>
                <a:ea typeface="Arial"/>
                <a:cs typeface="Arial"/>
              </a:rPr>
              <a:t>penerapan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metode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tersebut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pada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nyata.</a:t>
            </a:r>
            <a:r>
              <a:rPr lang="en-US" altLang="zh-CN" dirty="0" sz="1100" spc="18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Simple</a:t>
            </a:r>
            <a:r>
              <a:rPr lang="en-US" altLang="zh-CN" dirty="0" i="1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1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model,</a:t>
            </a:r>
            <a:r>
              <a:rPr lang="en-US" altLang="zh-CN" dirty="0" i="1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31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i="1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real,</a:t>
            </a:r>
            <a:r>
              <a:rPr lang="en-US" altLang="zh-CN" dirty="0" i="1" sz="1100" spc="6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sz="1100" spc="6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72">
                <a:solidFill>
                  <a:srgbClr val="000000"/>
                </a:solidFill>
                <a:latin typeface="Arial"/>
                <a:ea typeface="Arial"/>
                <a:cs typeface="Arial"/>
              </a:rPr>
              <a:t>Real</a:t>
            </a:r>
            <a:r>
              <a:rPr lang="en-US" altLang="zh-CN" dirty="0" i="1" sz="1100" spc="1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</a:rPr>
              <a:t>dapat</a:t>
            </a:r>
            <a:r>
              <a:rPr lang="en-US" altLang="zh-CN" dirty="0" sz="1100" spc="3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dikatakan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82">
                <a:solidFill>
                  <a:srgbClr val="000000"/>
                </a:solidFill>
                <a:latin typeface="Arial"/>
                <a:ea typeface="Arial"/>
                <a:cs typeface="Arial"/>
              </a:rPr>
              <a:t>sebuah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</a:rPr>
              <a:t>tahap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5">
                <a:solidFill>
                  <a:srgbClr val="000000"/>
                </a:solidFill>
                <a:latin typeface="Arial"/>
                <a:ea typeface="Arial"/>
                <a:cs typeface="Arial"/>
              </a:rPr>
              <a:t>pengemabangan.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26" name="Text Box626"/>
          <p:cNvSpPr txBox="1"/>
          <p:nvPr/>
        </p:nvSpPr>
        <p:spPr>
          <a:xfrm>
            <a:off x="415822" y="1414748"/>
            <a:ext cx="4063016" cy="46695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226"/>
              </a:lnSpc>
            </a:pPr>
            <a:r>
              <a:rPr lang="en-US" altLang="zh-CN" dirty="0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agent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lebih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7">
                <a:solidFill>
                  <a:srgbClr val="000000"/>
                </a:solidFill>
                <a:latin typeface="Arial"/>
                <a:ea typeface="Arial"/>
                <a:cs typeface="Arial"/>
              </a:rPr>
              <a:t>relistik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i="1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real</a:t>
            </a:r>
            <a:r>
              <a:rPr lang="en-US" altLang="zh-CN" dirty="0" i="1" sz="1100" spc="-1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perlu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0">
                <a:solidFill>
                  <a:srgbClr val="000000"/>
                </a:solidFill>
                <a:latin typeface="Arial"/>
                <a:ea typeface="Arial"/>
                <a:cs typeface="Arial"/>
              </a:rPr>
              <a:t>dipelajari</a:t>
            </a:r>
            <a:r>
              <a:rPr lang="en-US" altLang="zh-CN" dirty="0" sz="1100" spc="3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lebih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">
                <a:solidFill>
                  <a:srgbClr val="000000"/>
                </a:solidFill>
                <a:latin typeface="Arial"/>
                <a:ea typeface="Arial"/>
                <a:cs typeface="Arial"/>
              </a:rPr>
              <a:t>lanjut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menambah</a:t>
            </a:r>
            <a:r>
              <a:rPr lang="en-US" altLang="zh-CN" dirty="0" sz="1100" spc="5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kepraktisan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metode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0">
                <a:solidFill>
                  <a:srgbClr val="000000"/>
                </a:solidFill>
                <a:latin typeface="Arial"/>
                <a:ea typeface="Arial"/>
                <a:cs typeface="Arial"/>
              </a:rPr>
              <a:t>multi-agent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4">
                <a:solidFill>
                  <a:srgbClr val="000000"/>
                </a:solidFill>
                <a:latin typeface="Arial"/>
                <a:ea typeface="Arial"/>
                <a:cs typeface="Arial"/>
              </a:rPr>
              <a:t>berdasarkan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9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27" name="Text Box627"/>
          <p:cNvSpPr txBox="1"/>
          <p:nvPr/>
        </p:nvSpPr>
        <p:spPr>
          <a:xfrm>
            <a:off x="415822" y="1968669"/>
            <a:ext cx="3572758" cy="46695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just">
              <a:lnSpc>
                <a:spcPts val="1226"/>
              </a:lnSpc>
            </a:pPr>
            <a:r>
              <a:rPr lang="en-US" altLang="zh-CN" dirty="0" sz="1100" spc="-29">
                <a:solidFill>
                  <a:srgbClr val="000000"/>
                </a:solidFill>
                <a:latin typeface="Arial"/>
                <a:ea typeface="Arial"/>
                <a:cs typeface="Arial"/>
              </a:rPr>
              <a:t>Peneliti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sebelumnya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6">
                <a:solidFill>
                  <a:srgbClr val="000000"/>
                </a:solidFill>
                <a:latin typeface="Arial"/>
                <a:ea typeface="Arial"/>
                <a:cs typeface="Arial"/>
              </a:rPr>
              <a:t>oleh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Rozenheck,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2">
                <a:solidFill>
                  <a:srgbClr val="000000"/>
                </a:solidFill>
                <a:latin typeface="Arial"/>
                <a:ea typeface="Arial"/>
                <a:cs typeface="Arial"/>
              </a:rPr>
              <a:t>Zhao,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</a:rPr>
              <a:t>and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8">
                <a:solidFill>
                  <a:srgbClr val="000000"/>
                </a:solidFill>
                <a:latin typeface="Arial"/>
                <a:ea typeface="Arial"/>
                <a:cs typeface="Arial"/>
              </a:rPr>
              <a:t>Zelazo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3">
                <a:solidFill>
                  <a:srgbClr val="000000"/>
                </a:solidFill>
                <a:latin typeface="Arial"/>
                <a:ea typeface="Arial"/>
                <a:cs typeface="Arial"/>
                <a:hlinkClick r:id="rId14" action="ppaction://hlinksldjump"/>
              </a:rPr>
              <a:t>2015,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  <a:hlinkClick r:id="rId14" action="ppaction://hlinksldjump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sz="1100" spc="6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Simple</a:t>
            </a:r>
            <a:r>
              <a:rPr lang="en-US" altLang="zh-CN" dirty="0" i="1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i="1" sz="1100" spc="16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9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mengembangkan</a:t>
            </a:r>
            <a:r>
              <a:rPr lang="en-US" altLang="zh-CN" dirty="0" sz="1100" spc="5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7">
                <a:solidFill>
                  <a:srgbClr val="000000"/>
                </a:solidFill>
                <a:latin typeface="Arial"/>
                <a:ea typeface="Arial"/>
                <a:cs typeface="Arial"/>
              </a:rPr>
              <a:t>multi-robotnya.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28" name="Text Box628"/>
          <p:cNvSpPr txBox="1"/>
          <p:nvPr/>
        </p:nvSpPr>
        <p:spPr>
          <a:xfrm>
            <a:off x="415822" y="2522589"/>
            <a:ext cx="3716356" cy="46697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just">
              <a:lnSpc>
                <a:spcPts val="1226"/>
              </a:lnSpc>
            </a:pPr>
            <a:r>
              <a:rPr lang="en-US" altLang="zh-CN" dirty="0" b="1" sz="1100" spc="7">
                <a:solidFill>
                  <a:srgbClr val="000000"/>
                </a:solidFill>
                <a:latin typeface="Arial"/>
                <a:ea typeface="Arial"/>
                <a:cs typeface="Arial"/>
              </a:rPr>
              <a:t>Maka,</a:t>
            </a:r>
            <a:r>
              <a:rPr lang="en-US" altLang="zh-CN" dirty="0" b="1" sz="1100" spc="8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0">
                <a:solidFill>
                  <a:srgbClr val="000000"/>
                </a:solidFill>
                <a:latin typeface="Arial"/>
                <a:ea typeface="Arial"/>
                <a:cs typeface="Arial"/>
              </a:rPr>
              <a:t>penelitian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ini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1">
                <a:solidFill>
                  <a:srgbClr val="000000"/>
                </a:solidFill>
                <a:latin typeface="Arial"/>
                <a:ea typeface="Arial"/>
                <a:cs typeface="Arial"/>
              </a:rPr>
              <a:t>akan</a:t>
            </a:r>
            <a:r>
              <a:rPr lang="en-US" altLang="zh-CN" dirty="0" b="1" sz="1100" spc="9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7">
                <a:solidFill>
                  <a:srgbClr val="000000"/>
                </a:solidFill>
                <a:latin typeface="Arial"/>
                <a:ea typeface="Arial"/>
                <a:cs typeface="Arial"/>
              </a:rPr>
              <a:t>difokuskan</a:t>
            </a:r>
            <a:r>
              <a:rPr lang="en-US" altLang="zh-CN" dirty="0" b="1" sz="1100" spc="9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pada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r>
              <a:rPr lang="en-US" altLang="zh-CN" dirty="0" b="1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berbasis</a:t>
            </a:r>
            <a:r>
              <a:rPr lang="en-US" altLang="zh-CN" dirty="0" b="1" sz="1100" spc="9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b="1" sz="1100" spc="9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43">
                <a:solidFill>
                  <a:srgbClr val="000000"/>
                </a:solidFill>
                <a:latin typeface="Arial"/>
                <a:ea typeface="Arial"/>
                <a:cs typeface="Arial"/>
              </a:rPr>
              <a:t>PI</a:t>
            </a:r>
            <a:r>
              <a:rPr lang="en-US" altLang="zh-CN" dirty="0" b="1" sz="1100" spc="5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telah</a:t>
            </a:r>
            <a:r>
              <a:rPr lang="en-US" altLang="zh-CN" dirty="0" b="1" sz="1100" spc="9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6">
                <a:solidFill>
                  <a:srgbClr val="000000"/>
                </a:solidFill>
                <a:latin typeface="Arial"/>
                <a:ea typeface="Arial"/>
                <a:cs typeface="Arial"/>
              </a:rPr>
              <a:t>dilakukan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0">
                <a:solidFill>
                  <a:srgbClr val="000000"/>
                </a:solidFill>
                <a:latin typeface="Arial"/>
                <a:ea typeface="Arial"/>
                <a:cs typeface="Arial"/>
              </a:rPr>
              <a:t>sebelumnya</a:t>
            </a:r>
            <a:r>
              <a:rPr lang="en-US" altLang="zh-CN" dirty="0" b="1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7">
                <a:solidFill>
                  <a:srgbClr val="000000"/>
                </a:solidFill>
                <a:latin typeface="Arial"/>
                <a:ea typeface="Arial"/>
                <a:cs typeface="Arial"/>
              </a:rPr>
              <a:t>dengan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6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nyata.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29" name="Text Box629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15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Path630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631" name="Image6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632" name="Image6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633" name="Image6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634" name="Image6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635" name="Image6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636" name="Image6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637" name="Image6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638" name="Image6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639" name="Image6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640" name="Image6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641" name="Image6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642" name="Image64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643" name="Image6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644" name="Image64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645" name="Group645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646" name="Path646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47" name="Image647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648" name="Image648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649" name="Path649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50" name="Image65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651" name="Path651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52" name="Image652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653" name="Path653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54" name="Path654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55" name="Image655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656" name="Path656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57" name="Path657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58" name="Path658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59" name="Path659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60" name="Path660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61" name="Image661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662" name="Image662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663" name="Image663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664" name="Text Box664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665" name="Text Box665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666" name="Text Box666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667" name="Text Box667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668" name="Text Box668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669" name="Text Box669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670" name="Text Box670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3333B3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71" name="Text Box671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72" name="Text Box672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1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Identiﬁkasi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73" name="Text Box673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74" name="Text Box674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75" name="Text Box675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ﬁnisi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76" name="Text Box676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000000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77" name="Text Box677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78" name="Text Box678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79" name="Text Box679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80" name="Text Box680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81" name="Text Box681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82" name="Text Box682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83" name="Text Box683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3333B3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684" name="Text Box684"/>
          <p:cNvSpPr txBox="1"/>
          <p:nvPr/>
        </p:nvSpPr>
        <p:spPr>
          <a:xfrm>
            <a:off x="205237" y="3368012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16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Path685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686" name="Image6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17" y="667127"/>
            <a:ext cx="65295" cy="65235"/>
          </a:xfrm>
          <a:prstGeom prst="rect">
            <a:avLst/>
          </a:prstGeom>
          <a:noFill/>
        </p:spPr>
      </p:pic>
      <p:pic>
        <p:nvPicPr>
          <p:cNvPr id="687" name="Image6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17" y="1029518"/>
            <a:ext cx="65295" cy="65236"/>
          </a:xfrm>
          <a:prstGeom prst="rect">
            <a:avLst/>
          </a:prstGeom>
          <a:noFill/>
        </p:spPr>
      </p:pic>
      <p:pic>
        <p:nvPicPr>
          <p:cNvPr id="688" name="Image68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217" y="1373517"/>
            <a:ext cx="65295" cy="65235"/>
          </a:xfrm>
          <a:prstGeom prst="rect">
            <a:avLst/>
          </a:prstGeom>
          <a:noFill/>
        </p:spPr>
      </p:pic>
      <p:pic>
        <p:nvPicPr>
          <p:cNvPr id="689" name="Image6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217" y="1717502"/>
            <a:ext cx="65295" cy="65235"/>
          </a:xfrm>
          <a:prstGeom prst="rect">
            <a:avLst/>
          </a:prstGeom>
          <a:noFill/>
        </p:spPr>
      </p:pic>
      <p:pic>
        <p:nvPicPr>
          <p:cNvPr id="690" name="Image6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217" y="2061500"/>
            <a:ext cx="65295" cy="65235"/>
          </a:xfrm>
          <a:prstGeom prst="rect">
            <a:avLst/>
          </a:prstGeom>
          <a:noFill/>
        </p:spPr>
      </p:pic>
      <p:pic>
        <p:nvPicPr>
          <p:cNvPr id="691" name="Image69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217" y="2590121"/>
            <a:ext cx="65295" cy="65235"/>
          </a:xfrm>
          <a:prstGeom prst="rect">
            <a:avLst/>
          </a:prstGeom>
          <a:noFill/>
        </p:spPr>
      </p:pic>
      <p:pic>
        <p:nvPicPr>
          <p:cNvPr id="692" name="Image69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217" y="2762127"/>
            <a:ext cx="65295" cy="65235"/>
          </a:xfrm>
          <a:prstGeom prst="rect">
            <a:avLst/>
          </a:prstGeom>
          <a:noFill/>
        </p:spPr>
      </p:pic>
      <p:pic>
        <p:nvPicPr>
          <p:cNvPr id="693" name="Image69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217" y="3106112"/>
            <a:ext cx="65295" cy="65235"/>
          </a:xfrm>
          <a:prstGeom prst="rect">
            <a:avLst/>
          </a:prstGeom>
          <a:noFill/>
        </p:spPr>
      </p:pic>
      <p:grpSp>
        <p:nvGrpSpPr>
          <p:cNvPr id="694" name="Group694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695" name="Path695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96" name="Image69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697" name="Image69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698" name="Path698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99" name="Image69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700" name="Path700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01" name="Image70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702" name="Path702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03" name="Path703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04" name="Image70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705" name="Path705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06" name="Path706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07" name="Path707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08" name="Path708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09" name="Path709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10" name="Image71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711" name="Image71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712" name="Image71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pic>
        <p:nvPicPr>
          <p:cNvPr id="713" name="Image71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2040" y="807578"/>
            <a:ext cx="26633" cy="166035"/>
          </a:xfrm>
          <a:prstGeom prst="rect">
            <a:avLst/>
          </a:prstGeom>
          <a:noFill/>
        </p:spPr>
      </p:pic>
      <p:pic>
        <p:nvPicPr>
          <p:cNvPr id="714" name="Image71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31692" y="807578"/>
            <a:ext cx="26632" cy="166035"/>
          </a:xfrm>
          <a:prstGeom prst="rect">
            <a:avLst/>
          </a:prstGeom>
          <a:noFill/>
        </p:spPr>
      </p:pic>
      <p:sp>
        <p:nvSpPr>
          <p:cNvPr id="715" name="Text Box715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107">
                <a:solidFill>
                  <a:srgbClr val="FFFFFF"/>
                </a:solidFill>
                <a:latin typeface="Arial"/>
                <a:ea typeface="Arial"/>
                <a:cs typeface="Arial"/>
              </a:rPr>
              <a:t>Permasalahan</a:t>
            </a:r>
            <a:r>
              <a:rPr lang="en-US" altLang="zh-CN" dirty="0" sz="1450" spc="63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2">
                <a:solidFill>
                  <a:srgbClr val="FFFFFF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91">
                <a:solidFill>
                  <a:srgbClr val="FFFFFF"/>
                </a:solidFill>
                <a:latin typeface="Arial"/>
                <a:ea typeface="Arial"/>
                <a:cs typeface="Arial"/>
              </a:rPr>
              <a:t>Solusi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716" name="Text Box716"/>
          <p:cNvSpPr txBox="1"/>
          <p:nvPr/>
        </p:nvSpPr>
        <p:spPr>
          <a:xfrm>
            <a:off x="138607" y="460468"/>
            <a:ext cx="91382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Permasalahan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17" name="Text Box717"/>
          <p:cNvSpPr txBox="1"/>
          <p:nvPr/>
        </p:nvSpPr>
        <p:spPr>
          <a:xfrm>
            <a:off x="415822" y="638782"/>
            <a:ext cx="2582122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state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digunakan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pada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18" name="Text Box718"/>
          <p:cNvSpPr txBox="1"/>
          <p:nvPr/>
        </p:nvSpPr>
        <p:spPr>
          <a:xfrm>
            <a:off x="415822" y="829181"/>
            <a:ext cx="101998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19" name="Text Box719"/>
          <p:cNvSpPr txBox="1"/>
          <p:nvPr/>
        </p:nvSpPr>
        <p:spPr>
          <a:xfrm>
            <a:off x="479745" y="877643"/>
            <a:ext cx="70910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36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20" name="Text Box720"/>
          <p:cNvSpPr txBox="1"/>
          <p:nvPr/>
        </p:nvSpPr>
        <p:spPr>
          <a:xfrm>
            <a:off x="541368" y="828966"/>
            <a:ext cx="917826" cy="12318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70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24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i="1" sz="1100" spc="7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v</a:t>
            </a:r>
            <a:r>
              <a:rPr lang="en-US" altLang="zh-CN" dirty="0" i="1" sz="1100" spc="80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623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ξ</a:t>
            </a:r>
            <a:endParaRPr lang="en-US" altLang="zh-CN" sz="1100">
              <a:latin typeface="宋体"/>
              <a:ea typeface="宋体"/>
              <a:cs typeface="宋体"/>
            </a:endParaRPr>
          </a:p>
        </p:txBody>
      </p:sp>
      <p:sp>
        <p:nvSpPr>
          <p:cNvPr id="721" name="Text Box721"/>
          <p:cNvSpPr txBox="1"/>
          <p:nvPr/>
        </p:nvSpPr>
        <p:spPr>
          <a:xfrm>
            <a:off x="1421167" y="875625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22" name="Text Box722"/>
          <p:cNvSpPr txBox="1"/>
          <p:nvPr/>
        </p:nvSpPr>
        <p:spPr>
          <a:xfrm>
            <a:off x="1607878" y="828966"/>
            <a:ext cx="9867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-623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ξ</a:t>
            </a:r>
            <a:endParaRPr lang="en-US" altLang="zh-CN" sz="1100">
              <a:latin typeface="宋体"/>
              <a:ea typeface="宋体"/>
              <a:cs typeface="宋体"/>
            </a:endParaRPr>
          </a:p>
        </p:txBody>
      </p:sp>
      <p:sp>
        <p:nvSpPr>
          <p:cNvPr id="723" name="Text Box723"/>
          <p:cNvSpPr txBox="1"/>
          <p:nvPr/>
        </p:nvSpPr>
        <p:spPr>
          <a:xfrm>
            <a:off x="1668523" y="875625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24" name="Text Box724"/>
          <p:cNvSpPr txBox="1"/>
          <p:nvPr/>
        </p:nvSpPr>
        <p:spPr>
          <a:xfrm>
            <a:off x="1786407" y="774503"/>
            <a:ext cx="111518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89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25" name="Text Box725"/>
          <p:cNvSpPr txBox="1"/>
          <p:nvPr/>
        </p:nvSpPr>
        <p:spPr>
          <a:xfrm>
            <a:off x="1879680" y="829181"/>
            <a:ext cx="249992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  <a:r>
              <a:rPr lang="en-US" altLang="zh-CN" dirty="0" sz="1100" spc="5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membutuhkan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8">
                <a:solidFill>
                  <a:srgbClr val="000000"/>
                </a:solidFill>
                <a:latin typeface="Arial"/>
                <a:ea typeface="Arial"/>
                <a:cs typeface="Arial"/>
              </a:rPr>
              <a:t>koordinat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relatif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tetangga.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26" name="Text Box726"/>
          <p:cNvSpPr txBox="1"/>
          <p:nvPr/>
        </p:nvSpPr>
        <p:spPr>
          <a:xfrm>
            <a:off x="415822" y="1001186"/>
            <a:ext cx="3358885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Batasan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penelitian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hanya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</a:rPr>
              <a:t>dapat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mengukur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4">
                <a:solidFill>
                  <a:srgbClr val="000000"/>
                </a:solidFill>
                <a:latin typeface="Arial"/>
                <a:ea typeface="Arial"/>
                <a:cs typeface="Arial"/>
              </a:rPr>
              <a:t>terhadap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4">
                <a:solidFill>
                  <a:srgbClr val="000000"/>
                </a:solidFill>
                <a:latin typeface="Arial"/>
                <a:ea typeface="Arial"/>
                <a:cs typeface="Arial"/>
              </a:rPr>
              <a:t>tetangganya.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27" name="Text Box727"/>
          <p:cNvSpPr txBox="1"/>
          <p:nvPr/>
        </p:nvSpPr>
        <p:spPr>
          <a:xfrm>
            <a:off x="415822" y="1345172"/>
            <a:ext cx="3978048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sz="1100" spc="-77">
                <a:solidFill>
                  <a:srgbClr val="000000"/>
                </a:solidFill>
                <a:latin typeface="Arial"/>
                <a:ea typeface="Arial"/>
                <a:cs typeface="Arial"/>
              </a:rPr>
              <a:t>Sedangkan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8">
                <a:solidFill>
                  <a:srgbClr val="000000"/>
                </a:solidFill>
                <a:latin typeface="Arial"/>
                <a:ea typeface="Arial"/>
                <a:cs typeface="Arial"/>
              </a:rPr>
              <a:t>koordinat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relatif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berbentuk</a:t>
            </a:r>
            <a:r>
              <a:rPr lang="en-US" altLang="zh-CN" dirty="0" sz="1100" spc="5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6">
                <a:solidFill>
                  <a:srgbClr val="000000"/>
                </a:solidFill>
                <a:latin typeface="Arial"/>
                <a:ea typeface="Arial"/>
                <a:cs typeface="Arial"/>
              </a:rPr>
              <a:t>kartesian,</a:t>
            </a:r>
            <a:r>
              <a:rPr lang="en-US" altLang="zh-CN" dirty="0" sz="11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sehingga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8">
                <a:solidFill>
                  <a:srgbClr val="000000"/>
                </a:solidFill>
                <a:latin typeface="Arial"/>
                <a:ea typeface="Arial"/>
                <a:cs typeface="Arial"/>
              </a:rPr>
              <a:t>koordinat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polar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digunakan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lalu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4">
                <a:solidFill>
                  <a:srgbClr val="000000"/>
                </a:solidFill>
                <a:latin typeface="Arial"/>
                <a:ea typeface="Arial"/>
                <a:cs typeface="Arial"/>
              </a:rPr>
              <a:t>diubah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menjadi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kartesian.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28" name="Text Box728"/>
          <p:cNvSpPr txBox="1"/>
          <p:nvPr/>
        </p:nvSpPr>
        <p:spPr>
          <a:xfrm>
            <a:off x="415822" y="1689157"/>
            <a:ext cx="3856073" cy="29497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sz="1100" spc="-20">
                <a:solidFill>
                  <a:srgbClr val="000000"/>
                </a:solidFill>
                <a:latin typeface="Arial"/>
                <a:ea typeface="Arial"/>
                <a:cs typeface="Arial"/>
              </a:rPr>
              <a:t>Koordinat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polar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membutuhkan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sudut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</a:rPr>
              <a:t>dapat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4">
                <a:solidFill>
                  <a:srgbClr val="000000"/>
                </a:solidFill>
                <a:latin typeface="Arial"/>
                <a:ea typeface="Arial"/>
                <a:cs typeface="Arial"/>
              </a:rPr>
              <a:t>diubah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menjadi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6">
                <a:solidFill>
                  <a:srgbClr val="000000"/>
                </a:solidFill>
                <a:latin typeface="Arial"/>
                <a:ea typeface="Arial"/>
                <a:cs typeface="Arial"/>
              </a:rPr>
              <a:t>kartesian.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29" name="Text Box729"/>
          <p:cNvSpPr txBox="1"/>
          <p:nvPr/>
        </p:nvSpPr>
        <p:spPr>
          <a:xfrm>
            <a:off x="415822" y="2033155"/>
            <a:ext cx="3796610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b="1" sz="1100" spc="-35">
                <a:solidFill>
                  <a:srgbClr val="000000"/>
                </a:solidFill>
                <a:latin typeface="Arial"/>
                <a:ea typeface="Arial"/>
                <a:cs typeface="Arial"/>
              </a:rPr>
              <a:t>Karena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4">
                <a:solidFill>
                  <a:srgbClr val="000000"/>
                </a:solidFill>
                <a:latin typeface="Arial"/>
                <a:ea typeface="Arial"/>
                <a:cs typeface="Arial"/>
              </a:rPr>
              <a:t>itu,</a:t>
            </a:r>
            <a:r>
              <a:rPr lang="en-US" altLang="zh-CN" dirty="0" b="1" sz="1100" spc="8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2">
                <a:solidFill>
                  <a:srgbClr val="000000"/>
                </a:solidFill>
                <a:latin typeface="Arial"/>
                <a:ea typeface="Arial"/>
                <a:cs typeface="Arial"/>
              </a:rPr>
              <a:t>dibutuhkan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algoritka</a:t>
            </a:r>
            <a:r>
              <a:rPr lang="en-US" altLang="zh-CN" dirty="0" b="1" sz="1100" spc="9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91">
                <a:solidFill>
                  <a:srgbClr val="000000"/>
                </a:solidFill>
                <a:latin typeface="Arial"/>
                <a:ea typeface="Arial"/>
                <a:cs typeface="Arial"/>
              </a:rPr>
              <a:t>kusus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8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b="1" sz="1100" spc="9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mendapatkan</a:t>
            </a:r>
            <a:r>
              <a:rPr lang="en-US" altLang="zh-CN" dirty="0" b="1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1">
                <a:solidFill>
                  <a:srgbClr val="000000"/>
                </a:solidFill>
                <a:latin typeface="Arial"/>
                <a:ea typeface="Arial"/>
                <a:cs typeface="Arial"/>
              </a:rPr>
              <a:t>sudut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tersebut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30" name="Text Box730"/>
          <p:cNvSpPr txBox="1"/>
          <p:nvPr/>
        </p:nvSpPr>
        <p:spPr>
          <a:xfrm>
            <a:off x="138607" y="2383462"/>
            <a:ext cx="40582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31" name="Text Box731"/>
          <p:cNvSpPr txBox="1"/>
          <p:nvPr/>
        </p:nvSpPr>
        <p:spPr>
          <a:xfrm>
            <a:off x="415822" y="2561789"/>
            <a:ext cx="3217087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2">
                <a:solidFill>
                  <a:srgbClr val="000000"/>
                </a:solidFill>
                <a:latin typeface="Arial"/>
                <a:ea typeface="Arial"/>
                <a:cs typeface="Arial"/>
              </a:rPr>
              <a:t>hukum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cosinus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menentukan</a:t>
            </a:r>
            <a:r>
              <a:rPr lang="en-US" altLang="zh-CN" dirty="0" sz="1100" spc="5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sudut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32" name="Text Box732"/>
          <p:cNvSpPr txBox="1"/>
          <p:nvPr/>
        </p:nvSpPr>
        <p:spPr>
          <a:xfrm>
            <a:off x="415822" y="2733782"/>
            <a:ext cx="4032938" cy="63894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258"/>
              </a:lnSpc>
            </a:pPr>
            <a:r>
              <a:rPr lang="en-US" altLang="zh-CN" dirty="0" sz="110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saling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mengirim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informasi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1">
                <a:solidFill>
                  <a:srgbClr val="000000"/>
                </a:solidFill>
                <a:latin typeface="Arial"/>
                <a:ea typeface="Arial"/>
                <a:cs typeface="Arial"/>
              </a:rPr>
              <a:t>kecepatan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5">
                <a:solidFill>
                  <a:srgbClr val="000000"/>
                </a:solidFill>
                <a:latin typeface="Arial"/>
                <a:ea typeface="Arial"/>
                <a:cs typeface="Arial"/>
              </a:rPr>
              <a:t>kepada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tetangga</a:t>
            </a:r>
            <a:r>
              <a:rPr lang="en-US" altLang="zh-CN" dirty="0" sz="1100" spc="3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digunakan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1">
                <a:solidFill>
                  <a:srgbClr val="000000"/>
                </a:solidFill>
                <a:latin typeface="Arial"/>
                <a:ea typeface="Arial"/>
                <a:cs typeface="Arial"/>
              </a:rPr>
              <a:t>memantau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8">
                <a:solidFill>
                  <a:srgbClr val="000000"/>
                </a:solidFill>
                <a:latin typeface="Arial"/>
                <a:ea typeface="Arial"/>
                <a:cs typeface="Arial"/>
              </a:rPr>
              <a:t>koordinat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relatif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4">
                <a:solidFill>
                  <a:srgbClr val="000000"/>
                </a:solidFill>
                <a:latin typeface="Arial"/>
                <a:ea typeface="Arial"/>
                <a:cs typeface="Arial"/>
              </a:rPr>
              <a:t>terhadap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tetangga.</a:t>
            </a:r>
            <a:r>
              <a:rPr lang="en-US" altLang="zh-CN" dirty="0" sz="1100" spc="3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1">
                <a:solidFill>
                  <a:srgbClr val="000000"/>
                </a:solidFill>
                <a:latin typeface="Arial"/>
                <a:ea typeface="Arial"/>
                <a:cs typeface="Arial"/>
              </a:rPr>
              <a:t>Sebagai</a:t>
            </a:r>
            <a:r>
              <a:rPr lang="en-US" altLang="zh-CN" dirty="0" b="1" sz="1100" spc="9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inisialisasi</a:t>
            </a:r>
            <a:r>
              <a:rPr lang="en-US" altLang="zh-CN" dirty="0" b="1" sz="1100" spc="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6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algoritma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72">
                <a:solidFill>
                  <a:srgbClr val="000000"/>
                </a:solidFill>
                <a:latin typeface="Arial"/>
                <a:ea typeface="Arial"/>
                <a:cs typeface="Arial"/>
              </a:rPr>
              <a:t>cosinus.</a:t>
            </a:r>
            <a:r>
              <a:rPr lang="en-US" altLang="zh-CN" dirty="0" b="1" sz="1100" spc="22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5">
                <a:solidFill>
                  <a:srgbClr val="000000"/>
                </a:solidFill>
                <a:latin typeface="Arial"/>
                <a:ea typeface="Arial"/>
                <a:cs typeface="Arial"/>
              </a:rPr>
              <a:t>Selebihnya</a:t>
            </a:r>
            <a:r>
              <a:rPr lang="en-US" altLang="zh-CN" dirty="0" b="1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6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0">
                <a:solidFill>
                  <a:srgbClr val="000000"/>
                </a:solidFill>
                <a:latin typeface="Arial"/>
                <a:ea typeface="Arial"/>
                <a:cs typeface="Arial"/>
              </a:rPr>
              <a:t>komunikasi</a:t>
            </a:r>
            <a:r>
              <a:rPr lang="en-US" altLang="zh-CN" dirty="0" b="1" sz="1100" spc="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b="1" sz="1100" spc="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0">
                <a:solidFill>
                  <a:srgbClr val="000000"/>
                </a:solidFill>
                <a:latin typeface="Arial"/>
                <a:ea typeface="Arial"/>
                <a:cs typeface="Arial"/>
              </a:rPr>
              <a:t>memantau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koordinat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13">
                <a:solidFill>
                  <a:srgbClr val="000000"/>
                </a:solidFill>
                <a:latin typeface="Arial"/>
                <a:ea typeface="Arial"/>
                <a:cs typeface="Arial"/>
              </a:rPr>
              <a:t>relatif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33" name="Text Box733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17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Path734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735" name="Image7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736" name="Image7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737" name="Image7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738" name="Image7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739" name="Image7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740" name="Image7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741" name="Image7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742" name="Image7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743" name="Image74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744" name="Image7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745" name="Image74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746" name="Image74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747" name="Image74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748" name="Image74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749" name="Group749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750" name="Path750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51" name="Image75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752" name="Image75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753" name="Path753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54" name="Image754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755" name="Path755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56" name="Image756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757" name="Path757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58" name="Path758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59" name="Image759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760" name="Path760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61" name="Path761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62" name="Path762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63" name="Path763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64" name="Path764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65" name="Image765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766" name="Image766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767" name="Image767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768" name="Text Box768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769" name="Text Box769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70" name="Text Box770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71" name="Text Box771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72" name="Text Box772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73" name="Text Box773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74" name="Text Box774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3333B3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75" name="Text Box775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76" name="Text Box776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1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</a:t>
            </a:r>
            <a:r>
              <a:rPr lang="en-US" altLang="zh-CN" dirty="0" sz="1100" spc="-43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ﬁkasi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77" name="Text Box777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78" name="Text Box778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79" name="Text Box779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Deﬁnisi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0" name="Text Box780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1" name="Text Box781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2" name="Text Box782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000000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000000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3" name="Text Box783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4" name="Text Box784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5" name="Text Box785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6" name="Text Box786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7" name="Text Box787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3333B3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8" name="Text Box788"/>
          <p:cNvSpPr txBox="1"/>
          <p:nvPr/>
        </p:nvSpPr>
        <p:spPr>
          <a:xfrm>
            <a:off x="205237" y="3368012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18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Image7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08005" cy="3454401"/>
          </a:xfrm>
          <a:prstGeom prst="rect">
            <a:avLst/>
          </a:prstGeom>
          <a:noFill/>
        </p:spPr>
      </p:pic>
      <p:grpSp>
        <p:nvGrpSpPr>
          <p:cNvPr id="790" name="Group790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791" name="Path791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92" name="Image79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793" name="Image79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794" name="Path794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95" name="Image79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796" name="Path796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797" name="Image79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798" name="Path798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99" name="Path799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00" name="Image80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801" name="Path801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02" name="Path802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03" name="Path803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04" name="Path804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05" name="Path805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06" name="Image80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807" name="Image80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808" name="Image80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809" name="Text Box809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104">
                <a:solidFill>
                  <a:srgbClr val="FFFFFF"/>
                </a:solidFill>
                <a:latin typeface="Arial"/>
                <a:ea typeface="Arial"/>
                <a:cs typeface="Arial"/>
              </a:rPr>
              <a:t>Pemodelan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59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810" name="Text Box810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19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th37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8" name="Image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39" name="Image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40" name="Image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41" name="Image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42" name="Image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43" name="Image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44" name="Image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45" name="Image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46" name="Image4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47" name="Image4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48" name="Image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49" name="Image4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50" name="Image5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51" name="Image5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52" name="Group52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53" name="Path53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4" name="Image54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55" name="Image5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56" name="Path56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7" name="Image57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58" name="Path58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59" name="Image59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60" name="Path60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1" name="Path61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2" name="Image62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63" name="Path63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4" name="Path64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5" name="Path65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6" name="Path66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67" name="Path67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68" name="Image68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69" name="Image69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70" name="Image70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71" name="Text Box71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72" name="Text Box72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3" name="Text Box73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4" name="Text Box74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5" name="Text Box75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76" name="Text Box76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3">
              <a:latin typeface="Arial"/>
              <a:ea typeface="Arial"/>
              <a:cs typeface="Arial"/>
            </a:endParaRPr>
          </a:p>
        </p:txBody>
      </p:sp>
      <p:sp>
        <p:nvSpPr>
          <p:cNvPr id="77" name="Text Box77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3333B3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8" name="Text Box78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000000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000000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79" name="Text Box79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1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Identiﬁkasi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0" name="Text Box80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1" name="Text Box81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2" name="Text Box82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Deﬁnisi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3" name="Text Box83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4" name="Text Box84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5" name="Text Box85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6" name="Text Box86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7" name="Text Box87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8" name="Text Box88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9" name="Text Box89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0" name="Text Box90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3333B3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1" name="Text Box91"/>
          <p:cNvSpPr txBox="1"/>
          <p:nvPr/>
        </p:nvSpPr>
        <p:spPr>
          <a:xfrm>
            <a:off x="205237" y="3368012"/>
            <a:ext cx="4374964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68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Path811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812" name="Image8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23" y="651640"/>
            <a:ext cx="3644017" cy="1584227"/>
          </a:xfrm>
          <a:prstGeom prst="rect">
            <a:avLst/>
          </a:prstGeom>
          <a:noFill/>
        </p:spPr>
      </p:pic>
      <p:grpSp>
        <p:nvGrpSpPr>
          <p:cNvPr id="813" name="Group813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814" name="Path814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15" name="Image8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816" name="Image8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817" name="Path817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18" name="Image8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819" name="Path819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20" name="Image8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821" name="Path821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22" name="Path822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23" name="Image8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824" name="Path824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25" name="Path825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26" name="Path826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27" name="Path827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28" name="Path828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29" name="Image8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830" name="Image83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831" name="Image83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832" name="Text Box832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104">
                <a:solidFill>
                  <a:srgbClr val="FFFFFF"/>
                </a:solidFill>
                <a:latin typeface="Arial"/>
                <a:ea typeface="Arial"/>
                <a:cs typeface="Arial"/>
              </a:rPr>
              <a:t>Pemodelan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59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833" name="Text Box833"/>
          <p:cNvSpPr txBox="1"/>
          <p:nvPr/>
        </p:nvSpPr>
        <p:spPr>
          <a:xfrm rot="0">
            <a:off x="1837660" y="3124261"/>
            <a:ext cx="93374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3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endParaRPr lang="en-US" altLang="zh-CN" sz="80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834" name="Text Box834"/>
          <p:cNvSpPr txBox="1"/>
          <p:nvPr/>
        </p:nvSpPr>
        <p:spPr>
          <a:xfrm rot="0">
            <a:off x="1903311" y="3042121"/>
            <a:ext cx="10189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endParaRPr lang="en-US" altLang="zh-CN" sz="110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835" name="Text Box835"/>
          <p:cNvSpPr txBox="1"/>
          <p:nvPr/>
        </p:nvSpPr>
        <p:spPr>
          <a:xfrm rot="0">
            <a:off x="2708006" y="3042121"/>
            <a:ext cx="64994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sz="1100" spc="3464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sz="1100" spc="179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¨</a:t>
            </a:r>
            <a:endParaRPr lang="en-US" altLang="zh-CN" sz="110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836" name="Text Box836"/>
          <p:cNvSpPr txBox="1"/>
          <p:nvPr/>
        </p:nvSpPr>
        <p:spPr>
          <a:xfrm>
            <a:off x="138607" y="460468"/>
            <a:ext cx="87654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6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5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37" name="Text Box837"/>
          <p:cNvSpPr txBox="1"/>
          <p:nvPr/>
        </p:nvSpPr>
        <p:spPr>
          <a:xfrm>
            <a:off x="138607" y="2394163"/>
            <a:ext cx="2802233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Persamaan</a:t>
            </a:r>
            <a:r>
              <a:rPr lang="en-US" altLang="zh-CN" dirty="0" b="1" sz="1100" spc="9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14">
                <a:solidFill>
                  <a:srgbClr val="000000"/>
                </a:solidFill>
                <a:latin typeface="Arial"/>
                <a:ea typeface="Arial"/>
                <a:cs typeface="Arial"/>
              </a:rPr>
              <a:t>Newton</a:t>
            </a:r>
            <a:r>
              <a:rPr lang="en-US" altLang="zh-CN" dirty="0" b="1" sz="1100" spc="9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1">
                <a:solidFill>
                  <a:srgbClr val="000000"/>
                </a:solidFill>
                <a:latin typeface="Arial"/>
                <a:ea typeface="Arial"/>
                <a:cs typeface="Arial"/>
              </a:rPr>
              <a:t>Orde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3">
                <a:solidFill>
                  <a:srgbClr val="000000"/>
                </a:solidFill>
                <a:latin typeface="Arial"/>
                <a:ea typeface="Arial"/>
                <a:cs typeface="Arial"/>
              </a:rPr>
              <a:t>dua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b="1" sz="1100" spc="9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5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38" name="Text Box838"/>
          <p:cNvSpPr txBox="1"/>
          <p:nvPr/>
        </p:nvSpPr>
        <p:spPr>
          <a:xfrm>
            <a:off x="1034910" y="2628167"/>
            <a:ext cx="2578248" cy="3627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 indent="1">
              <a:lnSpc>
                <a:spcPts val="1428"/>
              </a:lnSpc>
            </a:pPr>
            <a:r>
              <a:rPr lang="en-US" altLang="zh-CN" dirty="0" i="1" sz="1100" spc="-51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r>
              <a:rPr lang="en-US" altLang="zh-CN" dirty="0" i="1" sz="800" spc="-254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800" spc="-3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sz="800" spc="-213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600" spc="17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600" spc="-1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11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i="1" sz="1100" spc="-269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1100" spc="-7">
                <a:solidFill>
                  <a:srgbClr val="000000"/>
                </a:solidFill>
                <a:latin typeface="Arial"/>
                <a:ea typeface="Arial"/>
                <a:cs typeface="Arial"/>
              </a:rPr>
              <a:t>B</a:t>
            </a:r>
            <a:r>
              <a:rPr lang="en-US" altLang="zh-CN" dirty="0" i="1" sz="800" spc="-253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800" spc="-3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sz="800" spc="-214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600" spc="17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600" spc="-1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356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1100" spc="-64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i="1" sz="800" spc="29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800" spc="-11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11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i="1" sz="1100" spc="-269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1100" spc="-97">
                <a:solidFill>
                  <a:srgbClr val="000000"/>
                </a:solidFill>
                <a:latin typeface="Arial"/>
                <a:ea typeface="Arial"/>
                <a:cs typeface="Arial"/>
              </a:rPr>
              <a:t>C</a:t>
            </a:r>
            <a:r>
              <a:rPr lang="en-US" altLang="zh-CN" dirty="0" i="1" sz="800" spc="-254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800" spc="-3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sz="800" spc="-213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600" spc="17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600" spc="-1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82">
                <a:solidFill>
                  <a:srgbClr val="000000"/>
                </a:solidFill>
                <a:latin typeface="Arial"/>
                <a:ea typeface="Arial"/>
                <a:cs typeface="Arial"/>
              </a:rPr>
              <a:t>sgn</a:t>
            </a:r>
            <a:r>
              <a:rPr lang="en-US" altLang="zh-CN" dirty="0" i="1" sz="1100" spc="-28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-414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1100" spc="-64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i="1" sz="800" spc="31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800" spc="-11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))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M</a:t>
            </a:r>
            <a:r>
              <a:rPr lang="en-US" altLang="zh-CN" dirty="0" i="1" sz="1100" spc="-15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78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1100" spc="65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¨</a:t>
            </a:r>
            <a:r>
              <a:rPr lang="en-US" altLang="zh-CN" dirty="0" i="1" sz="8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800" spc="-8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51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r>
              <a:rPr lang="en-US" altLang="zh-CN" dirty="0" i="1" sz="800" spc="-247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sz="800" spc="-3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i="1" sz="600" spc="19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600" spc="-2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11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i="1" sz="1100" spc="-269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1100" spc="-7">
                <a:solidFill>
                  <a:srgbClr val="000000"/>
                </a:solidFill>
                <a:latin typeface="Arial"/>
                <a:ea typeface="Arial"/>
                <a:cs typeface="Arial"/>
              </a:rPr>
              <a:t>B</a:t>
            </a:r>
            <a:r>
              <a:rPr lang="en-US" altLang="zh-CN" dirty="0" i="1" sz="800" spc="-246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sz="800" spc="-3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i="1" sz="600" spc="19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6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347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sz="1100" spc="-6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i="1" sz="800" spc="22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800" spc="-10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11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i="1" sz="1100" spc="-269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1100" spc="-97">
                <a:solidFill>
                  <a:srgbClr val="000000"/>
                </a:solidFill>
                <a:latin typeface="Arial"/>
                <a:ea typeface="Arial"/>
                <a:cs typeface="Arial"/>
              </a:rPr>
              <a:t>C</a:t>
            </a:r>
            <a:r>
              <a:rPr lang="en-US" altLang="zh-CN" dirty="0" i="1" sz="800" spc="-247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sz="800" spc="-3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i="1" sz="600" spc="19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6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82">
                <a:solidFill>
                  <a:srgbClr val="000000"/>
                </a:solidFill>
                <a:latin typeface="Arial"/>
                <a:ea typeface="Arial"/>
                <a:cs typeface="Arial"/>
              </a:rPr>
              <a:t>sgn</a:t>
            </a:r>
            <a:r>
              <a:rPr lang="en-US" altLang="zh-CN" dirty="0" i="1" sz="1100" spc="-28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-404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sz="1100" spc="-65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r>
              <a:rPr lang="en-US" altLang="zh-CN" dirty="0" i="1" sz="800" spc="22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800" spc="-1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))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M</a:t>
            </a:r>
            <a:r>
              <a:rPr lang="en-US" altLang="zh-CN" dirty="0" i="1" sz="1100" spc="-15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68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sz="1100" spc="55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¨</a:t>
            </a:r>
            <a:r>
              <a:rPr lang="en-US" altLang="zh-CN" dirty="0" i="1" sz="800" spc="-33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800" spc="-8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39" name="Text Box839"/>
          <p:cNvSpPr txBox="1"/>
          <p:nvPr/>
        </p:nvSpPr>
        <p:spPr>
          <a:xfrm>
            <a:off x="1312276" y="3068983"/>
            <a:ext cx="542779" cy="1307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029"/>
              </a:lnSpc>
            </a:pPr>
            <a:r>
              <a:rPr lang="en-US" altLang="zh-CN" dirty="0" sz="1100" spc="21">
                <a:solidFill>
                  <a:srgbClr val="000000"/>
                </a:solidFill>
                <a:latin typeface="Arial"/>
                <a:ea typeface="Arial"/>
                <a:cs typeface="Arial"/>
              </a:rPr>
              <a:t>Γ(</a:t>
            </a:r>
            <a:r>
              <a:rPr lang="en-US" altLang="zh-CN" dirty="0" i="1" sz="1100" spc="68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11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i="1" sz="1100" spc="-269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1100" spc="-7">
                <a:solidFill>
                  <a:srgbClr val="000000"/>
                </a:solidFill>
                <a:latin typeface="Arial"/>
                <a:ea typeface="Arial"/>
                <a:cs typeface="Arial"/>
              </a:rPr>
              <a:t>B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40" name="Text Box840"/>
          <p:cNvSpPr txBox="1"/>
          <p:nvPr/>
        </p:nvSpPr>
        <p:spPr>
          <a:xfrm>
            <a:off x="1817039" y="3149560"/>
            <a:ext cx="88227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-405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θ</a:t>
            </a:r>
            <a:endParaRPr lang="en-US" altLang="zh-CN" sz="800">
              <a:latin typeface="宋体"/>
              <a:ea typeface="宋体"/>
              <a:cs typeface="宋体"/>
            </a:endParaRPr>
          </a:p>
        </p:txBody>
      </p:sp>
      <p:sp>
        <p:nvSpPr>
          <p:cNvPr id="841" name="Text Box841"/>
          <p:cNvSpPr txBox="1"/>
          <p:nvPr/>
        </p:nvSpPr>
        <p:spPr>
          <a:xfrm>
            <a:off x="1876552" y="3068983"/>
            <a:ext cx="583345" cy="17041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342"/>
              </a:lnSpc>
            </a:pPr>
            <a:r>
              <a:rPr lang="en-US" altLang="zh-CN" dirty="0" i="1" sz="1100" spc="-588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θ</a:t>
            </a:r>
            <a:r>
              <a:rPr lang="en-US" altLang="zh-CN" dirty="0" i="1" sz="1100" spc="-519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11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i="1" sz="1100" spc="-269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1100" spc="-97">
                <a:solidFill>
                  <a:srgbClr val="000000"/>
                </a:solidFill>
                <a:latin typeface="Arial"/>
                <a:ea typeface="Arial"/>
                <a:cs typeface="Arial"/>
              </a:rPr>
              <a:t>C</a:t>
            </a:r>
            <a:r>
              <a:rPr lang="en-US" altLang="zh-CN" dirty="0" i="1" sz="800" spc="-638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θ</a:t>
            </a:r>
            <a:r>
              <a:rPr lang="en-US" altLang="zh-CN" dirty="0" sz="800" spc="-3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endParaRPr lang="en-US" altLang="zh-CN" sz="80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842" name="Text Box842"/>
          <p:cNvSpPr txBox="1"/>
          <p:nvPr/>
        </p:nvSpPr>
        <p:spPr>
          <a:xfrm>
            <a:off x="2430829" y="3076738"/>
            <a:ext cx="1057723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-82">
                <a:solidFill>
                  <a:srgbClr val="000000"/>
                </a:solidFill>
                <a:latin typeface="Arial"/>
                <a:ea typeface="Arial"/>
                <a:cs typeface="Arial"/>
              </a:rPr>
              <a:t>sgn</a:t>
            </a:r>
            <a:r>
              <a:rPr lang="en-US" altLang="zh-CN" dirty="0" i="1" sz="1100" spc="-28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-644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θ</a:t>
            </a:r>
            <a:r>
              <a:rPr lang="en-US" altLang="zh-CN" dirty="0" i="1" sz="1100" spc="-519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))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</a:t>
            </a:r>
            <a:r>
              <a:rPr lang="en-US" altLang="zh-CN" dirty="0" i="1" sz="1100" spc="-16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588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θ</a:t>
            </a:r>
            <a:r>
              <a:rPr lang="en-US" altLang="zh-CN" dirty="0" i="1" sz="1100" spc="-519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43" name="Text Box843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Path844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845" name="Group845"/>
          <p:cNvGrpSpPr/>
          <p:nvPr/>
        </p:nvGrpSpPr>
        <p:grpSpPr>
          <a:xfrm>
            <a:off x="0" y="803209"/>
            <a:ext cx="4608005" cy="2651193"/>
            <a:chOff x="0" y="803209"/>
            <a:chExt cx="4608005" cy="2651193"/>
          </a:xfrm>
        </p:grpSpPr>
        <p:sp>
          <p:nvSpPr>
            <p:cNvPr id="846" name="Path846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47" name="Image84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848" name="Image84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849" name="Path849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50" name="Image85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851" name="Path851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52" name="Image85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853" name="Path853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54" name="Path854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55" name="Image85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856" name="Path856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57" name="Path857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58" name="Path858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59" name="Path859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60" name="Path860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61" name="Image86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6848" y="1352497"/>
              <a:ext cx="2222241" cy="1500445"/>
            </a:xfrm>
            <a:prstGeom prst="rect">
              <a:avLst/>
            </a:prstGeom>
            <a:noFill/>
          </p:spPr>
        </p:pic>
        <p:pic>
          <p:nvPicPr>
            <p:cNvPr id="862" name="Image86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58379" y="803209"/>
              <a:ext cx="1079991" cy="820041"/>
            </a:xfrm>
            <a:prstGeom prst="rect">
              <a:avLst/>
            </a:prstGeom>
            <a:noFill/>
          </p:spPr>
        </p:pic>
        <p:pic>
          <p:nvPicPr>
            <p:cNvPr id="863" name="Image86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88873" y="1635880"/>
              <a:ext cx="1019003" cy="809885"/>
            </a:xfrm>
            <a:prstGeom prst="rect">
              <a:avLst/>
            </a:prstGeom>
            <a:noFill/>
          </p:spPr>
        </p:pic>
        <p:pic>
          <p:nvPicPr>
            <p:cNvPr id="864" name="Image86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883791" y="2458396"/>
              <a:ext cx="1029168" cy="771802"/>
            </a:xfrm>
            <a:prstGeom prst="rect">
              <a:avLst/>
            </a:prstGeom>
            <a:noFill/>
          </p:spPr>
        </p:pic>
        <p:pic>
          <p:nvPicPr>
            <p:cNvPr id="865" name="Image86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44801"/>
              <a:ext cx="1536672" cy="109601"/>
            </a:xfrm>
            <a:prstGeom prst="rect">
              <a:avLst/>
            </a:prstGeom>
            <a:noFill/>
          </p:spPr>
        </p:pic>
        <p:pic>
          <p:nvPicPr>
            <p:cNvPr id="866" name="Image86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36672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867" name="Image86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73347" y="3344801"/>
              <a:ext cx="1534658" cy="109601"/>
            </a:xfrm>
            <a:prstGeom prst="rect">
              <a:avLst/>
            </a:prstGeom>
            <a:noFill/>
          </p:spPr>
        </p:pic>
      </p:grpSp>
      <p:sp>
        <p:nvSpPr>
          <p:cNvPr id="868" name="Text Box868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104">
                <a:solidFill>
                  <a:srgbClr val="FFFFFF"/>
                </a:solidFill>
                <a:latin typeface="Arial"/>
                <a:ea typeface="Arial"/>
                <a:cs typeface="Arial"/>
              </a:rPr>
              <a:t>Pemodelan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59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869" name="Text Box869"/>
          <p:cNvSpPr txBox="1"/>
          <p:nvPr/>
        </p:nvSpPr>
        <p:spPr>
          <a:xfrm>
            <a:off x="138607" y="503133"/>
            <a:ext cx="161491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25">
                <a:solidFill>
                  <a:srgbClr val="000000"/>
                </a:solidFill>
                <a:latin typeface="Arial"/>
                <a:ea typeface="Arial"/>
                <a:cs typeface="Arial"/>
              </a:rPr>
              <a:t>Parameter</a:t>
            </a:r>
            <a:r>
              <a:rPr lang="en-US" altLang="zh-CN" dirty="0" b="1" sz="1100" spc="9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3">
                <a:solidFill>
                  <a:srgbClr val="000000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75">
                <a:solidFill>
                  <a:srgbClr val="000000"/>
                </a:solidFill>
                <a:latin typeface="Arial"/>
                <a:ea typeface="Arial"/>
                <a:cs typeface="Arial"/>
              </a:rPr>
              <a:t>Response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870" name="Text Box870"/>
          <p:cNvSpPr txBox="1"/>
          <p:nvPr/>
        </p:nvSpPr>
        <p:spPr>
          <a:xfrm>
            <a:off x="205234" y="3368013"/>
            <a:ext cx="4374940" cy="6738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21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Path871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872" name="Image8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873" name="Image8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874" name="Image8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875" name="Image8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876" name="Image8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877" name="Image8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878" name="Image8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879" name="Image87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880" name="Image88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881" name="Image88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882" name="Image88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883" name="Image88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884" name="Image88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885" name="Image88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886" name="Group886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887" name="Path887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88" name="Image88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889" name="Image889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890" name="Path890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91" name="Image891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892" name="Path892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93" name="Image893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894" name="Path894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95" name="Path895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896" name="Image896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897" name="Path897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98" name="Path898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99" name="Path899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00" name="Path900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01" name="Path901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02" name="Image902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903" name="Image90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904" name="Image904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905" name="Text Box905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906" name="Text Box906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907" name="Text Box907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908" name="Text Box908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909" name="Text Box909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910" name="Text Box910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911" name="Text Box911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3333B3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12" name="Text Box912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13" name="Text Box913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1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Identiﬁkasi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14" name="Text Box914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15" name="Text Box915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16" name="Text Box916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Deﬁnisi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17" name="Text Box917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18" name="Text Box918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19" name="Text Box919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20" name="Text Box920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21" name="Text Box921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000000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22" name="Text Box922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23" name="Text Box923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24" name="Text Box924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3333B3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25" name="Text Box925"/>
          <p:cNvSpPr txBox="1"/>
          <p:nvPr/>
        </p:nvSpPr>
        <p:spPr>
          <a:xfrm>
            <a:off x="205237" y="3368012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22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Path926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927" name="Image9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511" y="855063"/>
            <a:ext cx="1597116" cy="1039649"/>
          </a:xfrm>
          <a:prstGeom prst="rect">
            <a:avLst/>
          </a:prstGeom>
          <a:noFill/>
        </p:spPr>
      </p:pic>
      <p:pic>
        <p:nvPicPr>
          <p:cNvPr id="928" name="Image9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17" y="2123955"/>
            <a:ext cx="65295" cy="65235"/>
          </a:xfrm>
          <a:prstGeom prst="rect">
            <a:avLst/>
          </a:prstGeom>
          <a:noFill/>
        </p:spPr>
      </p:pic>
      <p:pic>
        <p:nvPicPr>
          <p:cNvPr id="929" name="Image9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217" y="2301470"/>
            <a:ext cx="65295" cy="65235"/>
          </a:xfrm>
          <a:prstGeom prst="rect">
            <a:avLst/>
          </a:prstGeom>
          <a:noFill/>
        </p:spPr>
      </p:pic>
      <p:grpSp>
        <p:nvGrpSpPr>
          <p:cNvPr id="930" name="Group930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931" name="Path931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32" name="Image9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933" name="Image9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934" name="Path934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35" name="Image9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936" name="Path936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37" name="Image93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938" name="Path938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39" name="Path939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40" name="Image94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941" name="Path941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42" name="Path942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43" name="Path943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44" name="Path944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45" name="Path945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46" name="Image94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947" name="Image94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948" name="Image94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949" name="Text Box949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65">
                <a:solidFill>
                  <a:srgbClr val="FFFFFF"/>
                </a:solidFill>
                <a:latin typeface="Arial"/>
                <a:ea typeface="Arial"/>
                <a:cs typeface="Arial"/>
              </a:rPr>
              <a:t>Prangkat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5">
                <a:solidFill>
                  <a:srgbClr val="FFFFFF"/>
                </a:solidFill>
                <a:latin typeface="Arial"/>
                <a:ea typeface="Arial"/>
                <a:cs typeface="Arial"/>
              </a:rPr>
              <a:t>Percobaan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950" name="Text Box950"/>
          <p:cNvSpPr txBox="1"/>
          <p:nvPr/>
        </p:nvSpPr>
        <p:spPr>
          <a:xfrm>
            <a:off x="138607" y="460468"/>
            <a:ext cx="137553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Hardware-in-the-loop</a:t>
            </a:r>
            <a:r>
              <a:rPr lang="en-US" altLang="zh-CN" dirty="0" b="1" sz="1100" spc="-29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51" name="Text Box951"/>
          <p:cNvSpPr txBox="1"/>
          <p:nvPr/>
        </p:nvSpPr>
        <p:spPr>
          <a:xfrm>
            <a:off x="138607" y="632460"/>
            <a:ext cx="145856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2">
                <a:solidFill>
                  <a:srgbClr val="000000"/>
                </a:solidFill>
                <a:latin typeface="Arial"/>
                <a:ea typeface="Arial"/>
                <a:cs typeface="Arial"/>
              </a:rPr>
              <a:t>Merujuk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dari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6">
                <a:solidFill>
                  <a:srgbClr val="000000"/>
                </a:solidFill>
                <a:latin typeface="Arial"/>
                <a:ea typeface="Arial"/>
                <a:cs typeface="Arial"/>
              </a:rPr>
              <a:t>Ledin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  <a:hlinkClick r:id="rId13" action="ppaction://hlinksldjump"/>
              </a:rPr>
              <a:t>1999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52" name="Text Box952"/>
          <p:cNvSpPr txBox="1"/>
          <p:nvPr/>
        </p:nvSpPr>
        <p:spPr>
          <a:xfrm>
            <a:off x="415822" y="2095610"/>
            <a:ext cx="4020878" cy="30049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83"/>
              </a:lnSpc>
            </a:pPr>
            <a:r>
              <a:rPr lang="en-US" altLang="zh-CN" dirty="0" sz="1100" spc="-31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dijalankan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6">
                <a:solidFill>
                  <a:srgbClr val="000000"/>
                </a:solidFill>
                <a:latin typeface="Arial"/>
                <a:ea typeface="Arial"/>
                <a:cs typeface="Arial"/>
              </a:rPr>
              <a:t>di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PC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82">
                <a:solidFill>
                  <a:srgbClr val="000000"/>
                </a:solidFill>
                <a:latin typeface="Arial"/>
                <a:ea typeface="Arial"/>
                <a:cs typeface="Arial"/>
              </a:rPr>
              <a:t>bahasa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pemrograman</a:t>
            </a:r>
            <a:r>
              <a:rPr lang="en-US" altLang="zh-CN" dirty="0" sz="11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Python.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5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1">
                <a:solidFill>
                  <a:srgbClr val="000000"/>
                </a:solidFill>
                <a:latin typeface="Arial"/>
                <a:ea typeface="Arial"/>
                <a:cs typeface="Arial"/>
              </a:rPr>
              <a:t>Tertanam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1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menggunakan: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53" name="Text Box953"/>
          <p:cNvSpPr txBox="1"/>
          <p:nvPr/>
        </p:nvSpPr>
        <p:spPr>
          <a:xfrm>
            <a:off x="415822" y="2445130"/>
            <a:ext cx="161283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19">
                <a:solidFill>
                  <a:srgbClr val="000000"/>
                </a:solidFill>
                <a:latin typeface="Arial"/>
                <a:ea typeface="Arial"/>
                <a:cs typeface="Arial"/>
              </a:rPr>
              <a:t>Microcontroller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2">
                <a:solidFill>
                  <a:srgbClr val="000000"/>
                </a:solidFill>
                <a:latin typeface="Arial"/>
                <a:ea typeface="Arial"/>
                <a:cs typeface="Arial"/>
              </a:rPr>
              <a:t>STM3F466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54" name="Text Box954"/>
          <p:cNvSpPr txBox="1"/>
          <p:nvPr/>
        </p:nvSpPr>
        <p:spPr>
          <a:xfrm>
            <a:off x="415822" y="2617123"/>
            <a:ext cx="1000737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19">
                <a:solidFill>
                  <a:srgbClr val="000000"/>
                </a:solidFill>
                <a:latin typeface="Arial"/>
                <a:ea typeface="Arial"/>
                <a:cs typeface="Arial"/>
              </a:rPr>
              <a:t>ARM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Cortex-M4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55" name="Text Box955"/>
          <p:cNvSpPr txBox="1"/>
          <p:nvPr/>
        </p:nvSpPr>
        <p:spPr>
          <a:xfrm>
            <a:off x="415822" y="2789115"/>
            <a:ext cx="86892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0">
                <a:solidFill>
                  <a:srgbClr val="000000"/>
                </a:solidFill>
                <a:latin typeface="Arial"/>
                <a:ea typeface="Arial"/>
                <a:cs typeface="Arial"/>
              </a:rPr>
              <a:t>Clock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180Mhz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56" name="Text Box956"/>
          <p:cNvSpPr txBox="1"/>
          <p:nvPr/>
        </p:nvSpPr>
        <p:spPr>
          <a:xfrm>
            <a:off x="415822" y="2961108"/>
            <a:ext cx="1317180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1">
                <a:solidFill>
                  <a:srgbClr val="000000"/>
                </a:solidFill>
                <a:latin typeface="Arial"/>
                <a:ea typeface="Arial"/>
                <a:cs typeface="Arial"/>
              </a:rPr>
              <a:t>Flash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6">
                <a:solidFill>
                  <a:srgbClr val="000000"/>
                </a:solidFill>
                <a:latin typeface="Arial"/>
                <a:ea typeface="Arial"/>
                <a:cs typeface="Arial"/>
              </a:rPr>
              <a:t>Memmory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256K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57" name="Text Box957"/>
          <p:cNvSpPr txBox="1"/>
          <p:nvPr/>
        </p:nvSpPr>
        <p:spPr>
          <a:xfrm>
            <a:off x="415822" y="3133113"/>
            <a:ext cx="167770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Mbed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Library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1">
                <a:solidFill>
                  <a:srgbClr val="000000"/>
                </a:solidFill>
                <a:latin typeface="Arial"/>
                <a:ea typeface="Arial"/>
                <a:cs typeface="Arial"/>
              </a:rPr>
              <a:t>dengan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RTOS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58" name="Text Box958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23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Path959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960" name="Image9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157" y="770255"/>
            <a:ext cx="2231859" cy="1566471"/>
          </a:xfrm>
          <a:prstGeom prst="rect">
            <a:avLst/>
          </a:prstGeom>
          <a:noFill/>
        </p:spPr>
      </p:pic>
      <p:pic>
        <p:nvPicPr>
          <p:cNvPr id="961" name="Image9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17" y="2665258"/>
            <a:ext cx="65295" cy="65235"/>
          </a:xfrm>
          <a:prstGeom prst="rect">
            <a:avLst/>
          </a:prstGeom>
          <a:noFill/>
        </p:spPr>
      </p:pic>
      <p:pic>
        <p:nvPicPr>
          <p:cNvPr id="962" name="Image9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217" y="2875193"/>
            <a:ext cx="65295" cy="65235"/>
          </a:xfrm>
          <a:prstGeom prst="rect">
            <a:avLst/>
          </a:prstGeom>
          <a:noFill/>
        </p:spPr>
      </p:pic>
      <p:pic>
        <p:nvPicPr>
          <p:cNvPr id="963" name="Image9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217" y="3085129"/>
            <a:ext cx="65295" cy="65235"/>
          </a:xfrm>
          <a:prstGeom prst="rect">
            <a:avLst/>
          </a:prstGeom>
          <a:noFill/>
        </p:spPr>
      </p:pic>
      <p:grpSp>
        <p:nvGrpSpPr>
          <p:cNvPr id="964" name="Group964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965" name="Path965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66" name="Image96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967" name="Image96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968" name="Path968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69" name="Image96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970" name="Path970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71" name="Image97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972" name="Path972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73" name="Path973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74" name="Image97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975" name="Path975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76" name="Path976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77" name="Path977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78" name="Path978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979" name="Path979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80" name="Image98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981" name="Image981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982" name="Image98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983" name="Text Box983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65">
                <a:solidFill>
                  <a:srgbClr val="FFFFFF"/>
                </a:solidFill>
                <a:latin typeface="Arial"/>
                <a:ea typeface="Arial"/>
                <a:cs typeface="Arial"/>
              </a:rPr>
              <a:t>Prangkat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5">
                <a:solidFill>
                  <a:srgbClr val="FFFFFF"/>
                </a:solidFill>
                <a:latin typeface="Arial"/>
                <a:ea typeface="Arial"/>
                <a:cs typeface="Arial"/>
              </a:rPr>
              <a:t>Percobaan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984" name="Text Box984"/>
          <p:cNvSpPr txBox="1"/>
          <p:nvPr/>
        </p:nvSpPr>
        <p:spPr>
          <a:xfrm rot="0">
            <a:off x="1463587" y="1054411"/>
            <a:ext cx="315865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i="1" sz="75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985" name="Text Box985"/>
          <p:cNvSpPr txBox="1"/>
          <p:nvPr/>
        </p:nvSpPr>
        <p:spPr>
          <a:xfrm rot="0">
            <a:off x="1716125" y="1087073"/>
            <a:ext cx="101140" cy="6288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95"/>
              </a:lnSpc>
            </a:pPr>
            <a:r>
              <a:rPr lang="en-US" altLang="zh-CN" dirty="0" sz="55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550">
              <a:latin typeface="Arial"/>
              <a:ea typeface="Arial"/>
              <a:cs typeface="Arial"/>
            </a:endParaRPr>
          </a:p>
        </p:txBody>
      </p:sp>
      <p:sp>
        <p:nvSpPr>
          <p:cNvPr id="986" name="Text Box986"/>
          <p:cNvSpPr txBox="1"/>
          <p:nvPr/>
        </p:nvSpPr>
        <p:spPr>
          <a:xfrm rot="0">
            <a:off x="2164491" y="1054829"/>
            <a:ext cx="315865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i="1" sz="75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987" name="Text Box987"/>
          <p:cNvSpPr txBox="1"/>
          <p:nvPr/>
        </p:nvSpPr>
        <p:spPr>
          <a:xfrm rot="0">
            <a:off x="2417029" y="1087499"/>
            <a:ext cx="101140" cy="6288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95"/>
              </a:lnSpc>
            </a:pPr>
            <a:r>
              <a:rPr lang="en-US" altLang="zh-CN" dirty="0" sz="55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550">
              <a:latin typeface="Arial"/>
              <a:ea typeface="Arial"/>
              <a:cs typeface="Arial"/>
            </a:endParaRPr>
          </a:p>
        </p:txBody>
      </p:sp>
      <p:sp>
        <p:nvSpPr>
          <p:cNvPr id="988" name="Text Box988"/>
          <p:cNvSpPr txBox="1"/>
          <p:nvPr/>
        </p:nvSpPr>
        <p:spPr>
          <a:xfrm rot="0">
            <a:off x="2854224" y="1049666"/>
            <a:ext cx="315865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i="1" sz="75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989" name="Text Box989"/>
          <p:cNvSpPr txBox="1"/>
          <p:nvPr/>
        </p:nvSpPr>
        <p:spPr>
          <a:xfrm rot="0">
            <a:off x="3106762" y="1082328"/>
            <a:ext cx="101140" cy="6288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95"/>
              </a:lnSpc>
            </a:pPr>
            <a:r>
              <a:rPr lang="en-US" altLang="zh-CN" dirty="0" sz="55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550">
              <a:latin typeface="Arial"/>
              <a:ea typeface="Arial"/>
              <a:cs typeface="Arial"/>
            </a:endParaRPr>
          </a:p>
        </p:txBody>
      </p:sp>
      <p:sp>
        <p:nvSpPr>
          <p:cNvPr id="990" name="Text Box990"/>
          <p:cNvSpPr txBox="1"/>
          <p:nvPr/>
        </p:nvSpPr>
        <p:spPr>
          <a:xfrm rot="0">
            <a:off x="1374433" y="1642230"/>
            <a:ext cx="462956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i="1" sz="75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Controller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991" name="Text Box991"/>
          <p:cNvSpPr txBox="1"/>
          <p:nvPr/>
        </p:nvSpPr>
        <p:spPr>
          <a:xfrm rot="0">
            <a:off x="1774399" y="1674892"/>
            <a:ext cx="101140" cy="6288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95"/>
              </a:lnSpc>
            </a:pPr>
            <a:r>
              <a:rPr lang="en-US" altLang="zh-CN" dirty="0" sz="55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550">
              <a:latin typeface="Arial"/>
              <a:ea typeface="Arial"/>
              <a:cs typeface="Arial"/>
            </a:endParaRPr>
          </a:p>
        </p:txBody>
      </p:sp>
      <p:sp>
        <p:nvSpPr>
          <p:cNvPr id="992" name="Text Box992"/>
          <p:cNvSpPr txBox="1"/>
          <p:nvPr/>
        </p:nvSpPr>
        <p:spPr>
          <a:xfrm rot="0">
            <a:off x="2090573" y="2178627"/>
            <a:ext cx="462956" cy="8607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i="1" sz="75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Controller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993" name="Text Box993"/>
          <p:cNvSpPr txBox="1"/>
          <p:nvPr/>
        </p:nvSpPr>
        <p:spPr>
          <a:xfrm rot="0">
            <a:off x="2490529" y="2211297"/>
            <a:ext cx="101140" cy="6288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95"/>
              </a:lnSpc>
            </a:pPr>
            <a:r>
              <a:rPr lang="en-US" altLang="zh-CN" dirty="0" sz="55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550">
              <a:latin typeface="Arial"/>
              <a:ea typeface="Arial"/>
              <a:cs typeface="Arial"/>
            </a:endParaRPr>
          </a:p>
        </p:txBody>
      </p:sp>
      <p:sp>
        <p:nvSpPr>
          <p:cNvPr id="994" name="Text Box994"/>
          <p:cNvSpPr txBox="1"/>
          <p:nvPr/>
        </p:nvSpPr>
        <p:spPr>
          <a:xfrm rot="0">
            <a:off x="2783303" y="1637485"/>
            <a:ext cx="462956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i="1" sz="75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Controller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995" name="Text Box995"/>
          <p:cNvSpPr txBox="1"/>
          <p:nvPr/>
        </p:nvSpPr>
        <p:spPr>
          <a:xfrm rot="0">
            <a:off x="3183268" y="1670147"/>
            <a:ext cx="101141" cy="6288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95"/>
              </a:lnSpc>
            </a:pPr>
            <a:r>
              <a:rPr lang="en-US" altLang="zh-CN" dirty="0" sz="55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550">
              <a:latin typeface="Arial"/>
              <a:ea typeface="Arial"/>
              <a:cs typeface="Arial"/>
            </a:endParaRPr>
          </a:p>
        </p:txBody>
      </p:sp>
      <p:sp>
        <p:nvSpPr>
          <p:cNvPr id="996" name="Text Box996"/>
          <p:cNvSpPr txBox="1"/>
          <p:nvPr/>
        </p:nvSpPr>
        <p:spPr>
          <a:xfrm>
            <a:off x="138607" y="486135"/>
            <a:ext cx="244323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Hardware-in-the-loop</a:t>
            </a:r>
            <a:r>
              <a:rPr lang="en-US" altLang="zh-CN" dirty="0" b="1" sz="1100" spc="10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3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b="1" sz="1100" spc="9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0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97" name="Text Box997"/>
          <p:cNvSpPr txBox="1"/>
          <p:nvPr/>
        </p:nvSpPr>
        <p:spPr>
          <a:xfrm>
            <a:off x="3248809" y="1315550"/>
            <a:ext cx="162002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sz="750" spc="-33">
                <a:solidFill>
                  <a:srgbClr val="000000"/>
                </a:solidFill>
                <a:latin typeface="Arial"/>
                <a:ea typeface="Arial"/>
                <a:cs typeface="Arial"/>
              </a:rPr>
              <a:t>PC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998" name="Text Box998"/>
          <p:cNvSpPr txBox="1"/>
          <p:nvPr/>
        </p:nvSpPr>
        <p:spPr>
          <a:xfrm>
            <a:off x="415822" y="2636913"/>
            <a:ext cx="22644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digunakan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0">
                <a:solidFill>
                  <a:srgbClr val="000000"/>
                </a:solidFill>
                <a:latin typeface="Arial"/>
                <a:ea typeface="Arial"/>
                <a:cs typeface="Arial"/>
              </a:rPr>
              <a:t>prangkat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6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tertanam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999" name="Text Box999"/>
          <p:cNvSpPr txBox="1"/>
          <p:nvPr/>
        </p:nvSpPr>
        <p:spPr>
          <a:xfrm>
            <a:off x="415822" y="2846848"/>
            <a:ext cx="3667427" cy="33290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311"/>
              </a:lnSpc>
            </a:pPr>
            <a:r>
              <a:rPr lang="en-US" altLang="zh-CN" dirty="0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Komunikasi</a:t>
            </a:r>
            <a:r>
              <a:rPr lang="en-US" altLang="zh-CN" dirty="0" sz="11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1">
                <a:solidFill>
                  <a:srgbClr val="000000"/>
                </a:solidFill>
                <a:latin typeface="Arial"/>
                <a:ea typeface="Arial"/>
                <a:cs typeface="Arial"/>
              </a:rPr>
              <a:t>dengan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PC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5">
                <a:solidFill>
                  <a:srgbClr val="000000"/>
                </a:solidFill>
                <a:latin typeface="Arial"/>
                <a:ea typeface="Arial"/>
                <a:cs typeface="Arial"/>
              </a:rPr>
              <a:t>mempresentasikan</a:t>
            </a:r>
            <a:r>
              <a:rPr lang="en-US" altLang="zh-CN" dirty="0" sz="1100" spc="6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9">
                <a:solidFill>
                  <a:srgbClr val="000000"/>
                </a:solidFill>
                <a:latin typeface="Arial"/>
                <a:ea typeface="Arial"/>
                <a:cs typeface="Arial"/>
              </a:rPr>
              <a:t>aktuator</a:t>
            </a:r>
            <a:r>
              <a:rPr lang="en-US" altLang="zh-CN" dirty="0" sz="1100" spc="5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88">
                <a:solidFill>
                  <a:srgbClr val="000000"/>
                </a:solidFill>
                <a:latin typeface="Arial"/>
                <a:ea typeface="Arial"/>
                <a:cs typeface="Arial"/>
              </a:rPr>
              <a:t>sensor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Komunikasi</a:t>
            </a:r>
            <a:r>
              <a:rPr lang="en-US" altLang="zh-CN" dirty="0" sz="11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antar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0">
                <a:solidFill>
                  <a:srgbClr val="000000"/>
                </a:solidFill>
                <a:latin typeface="Arial"/>
                <a:ea typeface="Arial"/>
                <a:cs typeface="Arial"/>
              </a:rPr>
              <a:t>pertukaran</a:t>
            </a:r>
            <a:r>
              <a:rPr lang="en-US" altLang="zh-CN" dirty="0" sz="1100" spc="6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informasi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00" name="Text Box1000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24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Path1001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002" name="Image1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1003" name="Image10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1004" name="Image10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1005" name="Image10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1006" name="Image100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1007" name="Image100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1008" name="Image100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1009" name="Image100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1010" name="Image10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1011" name="Image10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1012" name="Image10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1013" name="Image10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1014" name="Image10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1015" name="Image10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1016" name="Group1016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1017" name="Path1017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18" name="Image101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019" name="Image1019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020" name="Path1020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21" name="Image1021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022" name="Path1022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23" name="Image1023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024" name="Path1024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25" name="Path1025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26" name="Image1026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027" name="Path1027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28" name="Path1028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29" name="Path1029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30" name="Path1030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31" name="Path1031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32" name="Image1032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1033" name="Image103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1034" name="Image1034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1035" name="Text Box1035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036" name="Text Box1036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037" name="Text Box1037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038" name="Text Box1038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039" name="Text Box1039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040" name="Text Box1040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041" name="Text Box1041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3333B3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42" name="Text Box1042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43" name="Text Box1043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1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Identiﬁkasi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44" name="Text Box1044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45" name="Text Box1045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46" name="Text Box1046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Deﬁnisi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47" name="Text Box1047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48" name="Text Box1048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49" name="Text Box1049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50" name="Text Box1050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51" name="Text Box1051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52" name="Text Box1052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000000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000000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000000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000000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53" name="Text Box1053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54" name="Text Box1054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3333B3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055" name="Text Box1055"/>
          <p:cNvSpPr txBox="1"/>
          <p:nvPr/>
        </p:nvSpPr>
        <p:spPr>
          <a:xfrm>
            <a:off x="205237" y="3368012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25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Path1056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057" name="Image10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17" y="694038"/>
            <a:ext cx="65295" cy="65236"/>
          </a:xfrm>
          <a:prstGeom prst="rect">
            <a:avLst/>
          </a:prstGeom>
          <a:noFill/>
        </p:spPr>
      </p:pic>
      <p:pic>
        <p:nvPicPr>
          <p:cNvPr id="1058" name="Image10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17" y="867415"/>
            <a:ext cx="65295" cy="65235"/>
          </a:xfrm>
          <a:prstGeom prst="rect">
            <a:avLst/>
          </a:prstGeom>
          <a:noFill/>
        </p:spPr>
      </p:pic>
      <p:pic>
        <p:nvPicPr>
          <p:cNvPr id="1059" name="Image10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264" y="1338496"/>
            <a:ext cx="2307928" cy="1090495"/>
          </a:xfrm>
          <a:prstGeom prst="rect">
            <a:avLst/>
          </a:prstGeom>
          <a:noFill/>
        </p:spPr>
      </p:pic>
      <p:grpSp>
        <p:nvGrpSpPr>
          <p:cNvPr id="1060" name="Group1060"/>
          <p:cNvGrpSpPr/>
          <p:nvPr/>
        </p:nvGrpSpPr>
        <p:grpSpPr>
          <a:xfrm>
            <a:off x="2145120" y="1080014"/>
            <a:ext cx="1134628" cy="280734"/>
            <a:chOff x="2145120" y="1080014"/>
            <a:chExt cx="1134628" cy="280734"/>
          </a:xfrm>
        </p:grpSpPr>
        <p:sp>
          <p:nvSpPr>
            <p:cNvPr id="1061" name="Text Box1061"/>
            <p:cNvSpPr txBox="1"/>
            <p:nvPr/>
          </p:nvSpPr>
          <p:spPr>
            <a:xfrm rot="0">
              <a:off x="2905594" y="1081885"/>
              <a:ext cx="374154" cy="278863"/>
            </a:xfrm>
            <a:prstGeom prst="rect">
              <a:avLst/>
            </a:prstGeom>
            <a:ln w="13286">
              <a:solidFill>
                <a:srgbClr val="00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rtl="0" algn="l" marL="119091">
                <a:lnSpc>
                  <a:spcPts val="678"/>
                </a:lnSpc>
                <a:spcBef>
                  <a:spcPts val="786"/>
                </a:spcBef>
              </a:pPr>
              <a:r>
                <a:rPr lang="en-US" altLang="zh-CN" dirty="0" sz="750" spc="-47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sgn</a:t>
              </a:r>
              <a:endParaRPr lang="en-US" altLang="zh-CN" sz="750">
                <a:latin typeface="Arial"/>
                <a:ea typeface="Arial"/>
                <a:cs typeface="Arial"/>
              </a:endParaRPr>
            </a:p>
          </p:txBody>
        </p:sp>
        <p:sp>
          <p:nvSpPr>
            <p:cNvPr id="1062" name="Text Box1062"/>
            <p:cNvSpPr txBox="1"/>
            <p:nvPr/>
          </p:nvSpPr>
          <p:spPr>
            <a:xfrm rot="0">
              <a:off x="2145120" y="1080014"/>
              <a:ext cx="292412" cy="278864"/>
            </a:xfrm>
            <a:prstGeom prst="rect">
              <a:avLst/>
            </a:prstGeom>
            <a:ln w="13286">
              <a:solidFill>
                <a:srgbClr val="00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rtl="0" algn="l" marL="118386">
                <a:lnSpc>
                  <a:spcPts val="678"/>
                </a:lnSpc>
                <a:spcBef>
                  <a:spcPts val="956"/>
                </a:spcBef>
              </a:pPr>
              <a:r>
                <a:rPr lang="en-US" altLang="zh-CN" dirty="0" i="1" sz="750" spc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k</a:t>
              </a:r>
              <a:endParaRPr lang="en-US" altLang="zh-CN" sz="750">
                <a:latin typeface="Arial"/>
                <a:ea typeface="Arial"/>
                <a:cs typeface="Arial"/>
              </a:endParaRPr>
            </a:p>
          </p:txBody>
        </p:sp>
        <p:sp>
          <p:nvSpPr>
            <p:cNvPr id="1063" name="Path1063"/>
            <p:cNvSpPr/>
            <p:nvPr/>
          </p:nvSpPr>
          <p:spPr>
            <a:xfrm>
              <a:off x="2453666" y="1198129"/>
              <a:ext cx="468070" cy="44484"/>
            </a:xfrm>
            <a:custGeom>
              <a:avLst/>
              <a:gdLst/>
              <a:ahLst/>
              <a:cxnLst/>
              <a:rect l="l" t="t" r="r" b="b"/>
              <a:pathLst>
                <a:path w="468070" h="44484">
                  <a:moveTo>
                    <a:pt x="458575" y="22766"/>
                  </a:moveTo>
                  <a:lnTo>
                    <a:pt x="9494" y="21718"/>
                  </a:lnTo>
                </a:path>
              </a:pathLst>
            </a:custGeom>
            <a:solidFill/>
            <a:ln w="13286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64" name="Image106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30757" y="1193921"/>
              <a:ext cx="51870" cy="51822"/>
            </a:xfrm>
            <a:prstGeom prst="rect">
              <a:avLst/>
            </a:prstGeom>
            <a:noFill/>
          </p:spPr>
        </p:pic>
      </p:grpSp>
      <p:grpSp>
        <p:nvGrpSpPr>
          <p:cNvPr id="1065" name="Group1065"/>
          <p:cNvGrpSpPr/>
          <p:nvPr/>
        </p:nvGrpSpPr>
        <p:grpSpPr>
          <a:xfrm>
            <a:off x="604879" y="1604417"/>
            <a:ext cx="224320" cy="52558"/>
            <a:chOff x="604879" y="1604417"/>
            <a:chExt cx="224320" cy="52558"/>
          </a:xfrm>
        </p:grpSpPr>
        <p:sp>
          <p:nvSpPr>
            <p:cNvPr id="1066" name="Path1066"/>
            <p:cNvSpPr/>
            <p:nvPr/>
          </p:nvSpPr>
          <p:spPr>
            <a:xfrm>
              <a:off x="604879" y="1614133"/>
              <a:ext cx="205060" cy="29954"/>
            </a:xfrm>
            <a:custGeom>
              <a:avLst/>
              <a:gdLst/>
              <a:ahLst/>
              <a:cxnLst/>
              <a:rect l="l" t="t" r="r" b="b"/>
              <a:pathLst>
                <a:path w="205060" h="29954">
                  <a:moveTo>
                    <a:pt x="13511" y="13499"/>
                  </a:moveTo>
                  <a:lnTo>
                    <a:pt x="191549" y="16456"/>
                  </a:lnTo>
                </a:path>
              </a:pathLst>
            </a:custGeom>
            <a:solidFill/>
            <a:ln w="13286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67" name="Image106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6594" y="1604417"/>
              <a:ext cx="52605" cy="52558"/>
            </a:xfrm>
            <a:prstGeom prst="rect">
              <a:avLst/>
            </a:prstGeom>
            <a:noFill/>
          </p:spPr>
        </p:pic>
      </p:grpSp>
      <p:pic>
        <p:nvPicPr>
          <p:cNvPr id="1068" name="Image10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217" y="2638435"/>
            <a:ext cx="65295" cy="65235"/>
          </a:xfrm>
          <a:prstGeom prst="rect">
            <a:avLst/>
          </a:prstGeom>
          <a:noFill/>
        </p:spPr>
      </p:pic>
      <p:pic>
        <p:nvPicPr>
          <p:cNvPr id="1069" name="Image106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217" y="2811824"/>
            <a:ext cx="65295" cy="65235"/>
          </a:xfrm>
          <a:prstGeom prst="rect">
            <a:avLst/>
          </a:prstGeom>
          <a:noFill/>
        </p:spPr>
      </p:pic>
      <p:pic>
        <p:nvPicPr>
          <p:cNvPr id="1070" name="Image107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217" y="2985200"/>
            <a:ext cx="65295" cy="65236"/>
          </a:xfrm>
          <a:prstGeom prst="rect">
            <a:avLst/>
          </a:prstGeom>
          <a:noFill/>
        </p:spPr>
      </p:pic>
      <p:pic>
        <p:nvPicPr>
          <p:cNvPr id="1071" name="Image107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217" y="3158589"/>
            <a:ext cx="65295" cy="65235"/>
          </a:xfrm>
          <a:prstGeom prst="rect">
            <a:avLst/>
          </a:prstGeom>
          <a:noFill/>
        </p:spPr>
      </p:pic>
      <p:grpSp>
        <p:nvGrpSpPr>
          <p:cNvPr id="1072" name="Group1072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1073" name="Path1073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74" name="Image107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075" name="Image1075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076" name="Path1076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77" name="Image107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078" name="Path1078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79" name="Image107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080" name="Path1080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81" name="Path1081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82" name="Image108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083" name="Path1083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84" name="Path1084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85" name="Path1085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86" name="Path1086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87" name="Path1087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88" name="Image108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1089" name="Image1089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1090" name="Image109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grpSp>
        <p:nvGrpSpPr>
          <p:cNvPr id="1091" name="Group1091"/>
          <p:cNvGrpSpPr/>
          <p:nvPr/>
        </p:nvGrpSpPr>
        <p:grpSpPr>
          <a:xfrm>
            <a:off x="3399035" y="1497273"/>
            <a:ext cx="543614" cy="278865"/>
            <a:chOff x="3399035" y="1497273"/>
            <a:chExt cx="543614" cy="278865"/>
          </a:xfrm>
        </p:grpSpPr>
        <p:sp>
          <p:nvSpPr>
            <p:cNvPr id="1092" name="Text Box1092"/>
            <p:cNvSpPr txBox="1"/>
            <p:nvPr/>
          </p:nvSpPr>
          <p:spPr>
            <a:xfrm rot="0">
              <a:off x="3399035" y="1497273"/>
              <a:ext cx="292412" cy="278865"/>
            </a:xfrm>
            <a:prstGeom prst="rect">
              <a:avLst/>
            </a:prstGeom>
            <a:ln w="13286">
              <a:solidFill>
                <a:srgbClr val="000000"/>
              </a:solidFill>
            </a:ln>
          </p:spPr>
          <p:txBody>
            <a:bodyPr wrap="square" lIns="0" tIns="0" rIns="0" rtlCol="0">
              <a:spAutoFit/>
            </a:bodyPr>
            <a:lstStyle/>
            <a:p>
              <a:pPr rtl="0" algn="l" marL="115142">
                <a:lnSpc>
                  <a:spcPts val="678"/>
                </a:lnSpc>
                <a:spcBef>
                  <a:spcPts val="956"/>
                </a:spcBef>
              </a:pPr>
              <a:r>
                <a:rPr lang="en-US" altLang="zh-CN" dirty="0" sz="750" spc="-53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C</a:t>
              </a:r>
              <a:endParaRPr lang="en-US" altLang="zh-CN" sz="750">
                <a:latin typeface="Arial"/>
                <a:ea typeface="Arial"/>
                <a:cs typeface="Arial"/>
              </a:endParaRPr>
            </a:p>
          </p:txBody>
        </p:sp>
        <p:sp>
          <p:nvSpPr>
            <p:cNvPr id="1093" name="Path1093"/>
            <p:cNvSpPr/>
            <p:nvPr/>
          </p:nvSpPr>
          <p:spPr>
            <a:xfrm>
              <a:off x="3669737" y="1617054"/>
              <a:ext cx="253648" cy="30827"/>
            </a:xfrm>
            <a:custGeom>
              <a:avLst/>
              <a:gdLst/>
              <a:ahLst/>
              <a:cxnLst/>
              <a:rect l="l" t="t" r="r" b="b"/>
              <a:pathLst>
                <a:path w="253648" h="30827">
                  <a:moveTo>
                    <a:pt x="13515" y="17325"/>
                  </a:moveTo>
                  <a:lnTo>
                    <a:pt x="240133" y="13502"/>
                  </a:lnTo>
                </a:path>
              </a:pathLst>
            </a:custGeom>
            <a:solidFill/>
            <a:ln w="13286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94" name="Image1094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890030" y="1604162"/>
              <a:ext cx="52619" cy="52571"/>
            </a:xfrm>
            <a:prstGeom prst="rect">
              <a:avLst/>
            </a:prstGeom>
            <a:noFill/>
          </p:spPr>
        </p:pic>
      </p:grpSp>
      <p:sp>
        <p:nvSpPr>
          <p:cNvPr id="1095" name="Text Box1095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67">
                <a:solidFill>
                  <a:srgbClr val="FFFFFF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Multi</a:t>
            </a:r>
            <a:r>
              <a:rPr lang="en-US" altLang="zh-CN" dirty="0" sz="1450" spc="5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59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096" name="Text Box1096"/>
          <p:cNvSpPr txBox="1"/>
          <p:nvPr/>
        </p:nvSpPr>
        <p:spPr>
          <a:xfrm rot="0">
            <a:off x="1630022" y="1492286"/>
            <a:ext cx="292412" cy="278864"/>
          </a:xfrm>
          <a:prstGeom prst="rect">
            <a:avLst/>
          </a:prstGeom>
          <a:ln w="13286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113814">
              <a:lnSpc>
                <a:spcPts val="678"/>
              </a:lnSpc>
              <a:spcBef>
                <a:spcPts val="956"/>
              </a:spcBef>
            </a:pPr>
            <a:r>
              <a:rPr lang="en-US" altLang="zh-CN" dirty="0" sz="75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B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1097" name="Text Box1097"/>
          <p:cNvSpPr txBox="1"/>
          <p:nvPr/>
        </p:nvSpPr>
        <p:spPr>
          <a:xfrm rot="0">
            <a:off x="2477158" y="1877549"/>
            <a:ext cx="292412" cy="278865"/>
          </a:xfrm>
          <a:prstGeom prst="rect">
            <a:avLst/>
          </a:prstGeom>
          <a:ln w="13286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113800">
              <a:lnSpc>
                <a:spcPts val="678"/>
              </a:lnSpc>
              <a:spcBef>
                <a:spcPts val="956"/>
              </a:spcBef>
            </a:pPr>
            <a:r>
              <a:rPr lang="en-US" altLang="zh-CN" dirty="0" sz="75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A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1098" name="Text Box1098"/>
          <p:cNvSpPr txBox="1"/>
          <p:nvPr/>
        </p:nvSpPr>
        <p:spPr>
          <a:xfrm rot="0">
            <a:off x="1694003" y="2258819"/>
            <a:ext cx="206302" cy="91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21"/>
              </a:lnSpc>
            </a:pPr>
            <a:r>
              <a:rPr lang="en-US" altLang="zh-CN" dirty="0" i="1" sz="750" spc="15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i="1" sz="750" spc="-126">
                <a:solidFill>
                  <a:srgbClr val="000000"/>
                </a:solidFill>
                <a:latin typeface="Arial"/>
                <a:ea typeface="Arial"/>
                <a:cs typeface="Arial"/>
              </a:rPr>
              <a:t>K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1099" name="Text Box1099"/>
          <p:cNvSpPr txBox="1"/>
          <p:nvPr/>
        </p:nvSpPr>
        <p:spPr>
          <a:xfrm rot="0">
            <a:off x="1836850" y="2296909"/>
            <a:ext cx="92351" cy="6288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95"/>
              </a:lnSpc>
            </a:pPr>
            <a:r>
              <a:rPr lang="en-US" altLang="zh-CN" dirty="0" i="1" sz="55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s</a:t>
            </a:r>
            <a:endParaRPr lang="en-US" altLang="zh-CN" sz="550">
              <a:latin typeface="Arial"/>
              <a:ea typeface="Arial"/>
              <a:cs typeface="Arial"/>
            </a:endParaRPr>
          </a:p>
        </p:txBody>
      </p:sp>
      <p:sp>
        <p:nvSpPr>
          <p:cNvPr id="1100" name="Text Box1100"/>
          <p:cNvSpPr txBox="1"/>
          <p:nvPr/>
        </p:nvSpPr>
        <p:spPr>
          <a:xfrm rot="0">
            <a:off x="822047" y="1494009"/>
            <a:ext cx="292412" cy="278863"/>
          </a:xfrm>
          <a:prstGeom prst="rect">
            <a:avLst/>
          </a:prstGeom>
          <a:ln w="13286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111800">
              <a:lnSpc>
                <a:spcPts val="678"/>
              </a:lnSpc>
              <a:spcBef>
                <a:spcPts val="956"/>
              </a:spcBef>
            </a:pPr>
            <a:r>
              <a:rPr lang="en-US" altLang="zh-CN" dirty="0" sz="75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1101" name="Text Box1101"/>
          <p:cNvSpPr txBox="1"/>
          <p:nvPr/>
        </p:nvSpPr>
        <p:spPr>
          <a:xfrm rot="0">
            <a:off x="2774103" y="2956868"/>
            <a:ext cx="40504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77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69">
                <a:solidFill>
                  <a:srgbClr val="000000"/>
                </a:solidFill>
                <a:latin typeface="Arial"/>
                <a:ea typeface="Arial"/>
                <a:cs typeface="Arial"/>
              </a:rPr>
              <a:t>B</a:t>
            </a:r>
            <a:r>
              <a:rPr lang="en-US" altLang="zh-CN" dirty="0" i="1" sz="1100" spc="-15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]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102" name="Text Box1102"/>
          <p:cNvSpPr txBox="1"/>
          <p:nvPr/>
        </p:nvSpPr>
        <p:spPr>
          <a:xfrm>
            <a:off x="138607" y="460468"/>
            <a:ext cx="95222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33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5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103" name="Text Box1103"/>
          <p:cNvSpPr txBox="1"/>
          <p:nvPr/>
        </p:nvSpPr>
        <p:spPr>
          <a:xfrm>
            <a:off x="415822" y="665694"/>
            <a:ext cx="3318410" cy="29636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7"/>
              </a:lnSpc>
            </a:pP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0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1">
                <a:solidFill>
                  <a:srgbClr val="000000"/>
                </a:solidFill>
                <a:latin typeface="Arial"/>
                <a:ea typeface="Arial"/>
                <a:cs typeface="Arial"/>
              </a:rPr>
              <a:t>dengan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8">
                <a:solidFill>
                  <a:srgbClr val="000000"/>
                </a:solidFill>
                <a:latin typeface="Arial"/>
                <a:ea typeface="Arial"/>
                <a:cs typeface="Arial"/>
              </a:rPr>
              <a:t>input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koordinat,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">
                <a:solidFill>
                  <a:srgbClr val="000000"/>
                </a:solidFill>
                <a:latin typeface="Arial"/>
                <a:ea typeface="Arial"/>
                <a:cs typeface="Arial"/>
              </a:rPr>
              <a:t>output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8">
                <a:solidFill>
                  <a:srgbClr val="000000"/>
                </a:solidFill>
                <a:latin typeface="Arial"/>
                <a:ea typeface="Arial"/>
                <a:cs typeface="Arial"/>
              </a:rPr>
              <a:t>koordinat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8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3">
                <a:solidFill>
                  <a:srgbClr val="000000"/>
                </a:solidFill>
                <a:latin typeface="Arial"/>
                <a:ea typeface="Arial"/>
                <a:cs typeface="Arial"/>
              </a:rPr>
              <a:t>State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5">
                <a:solidFill>
                  <a:srgbClr val="000000"/>
                </a:solidFill>
                <a:latin typeface="Arial"/>
                <a:ea typeface="Arial"/>
                <a:cs typeface="Arial"/>
              </a:rPr>
              <a:t>Feedback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104" name="Text Box1104"/>
          <p:cNvSpPr txBox="1"/>
          <p:nvPr/>
        </p:nvSpPr>
        <p:spPr>
          <a:xfrm>
            <a:off x="544368" y="1581874"/>
            <a:ext cx="71185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sz="750" spc="11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1105" name="Text Box1105"/>
          <p:cNvSpPr txBox="1"/>
          <p:nvPr/>
        </p:nvSpPr>
        <p:spPr>
          <a:xfrm>
            <a:off x="1518034" y="1517709"/>
            <a:ext cx="88165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sz="75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u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1106" name="Text Box1106"/>
          <p:cNvSpPr txBox="1"/>
          <p:nvPr/>
        </p:nvSpPr>
        <p:spPr>
          <a:xfrm>
            <a:off x="2478350" y="1542367"/>
            <a:ext cx="82829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i="1" sz="750" spc="-239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750" spc="-39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endParaRPr lang="en-US" altLang="zh-CN" sz="75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1107" name="Text Box1107"/>
          <p:cNvSpPr txBox="1"/>
          <p:nvPr/>
        </p:nvSpPr>
        <p:spPr>
          <a:xfrm>
            <a:off x="3139338" y="1529331"/>
            <a:ext cx="82829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sz="75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1108" name="Text Box1108"/>
          <p:cNvSpPr txBox="1"/>
          <p:nvPr/>
        </p:nvSpPr>
        <p:spPr>
          <a:xfrm>
            <a:off x="4021004" y="1578150"/>
            <a:ext cx="82829" cy="860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78"/>
              </a:lnSpc>
            </a:pPr>
            <a:r>
              <a:rPr lang="en-US" altLang="zh-CN" dirty="0" sz="75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endParaRPr lang="en-US" altLang="zh-CN" sz="750">
              <a:latin typeface="Arial"/>
              <a:ea typeface="Arial"/>
              <a:cs typeface="Arial"/>
            </a:endParaRPr>
          </a:p>
        </p:txBody>
      </p:sp>
      <p:sp>
        <p:nvSpPr>
          <p:cNvPr id="1109" name="Text Box1109"/>
          <p:cNvSpPr txBox="1"/>
          <p:nvPr/>
        </p:nvSpPr>
        <p:spPr>
          <a:xfrm>
            <a:off x="415822" y="2610103"/>
            <a:ext cx="3032952" cy="29634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7"/>
              </a:lnSpc>
            </a:pPr>
            <a:r>
              <a:rPr lang="en-US" altLang="zh-CN" dirty="0" sz="1100" spc="-55">
                <a:solidFill>
                  <a:srgbClr val="000000"/>
                </a:solidFill>
                <a:latin typeface="Arial"/>
                <a:ea typeface="Arial"/>
                <a:cs typeface="Arial"/>
              </a:rPr>
              <a:t>Sistem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5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controlable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observable</a:t>
            </a:r>
            <a:r>
              <a:rPr lang="en-US" altLang="zh-CN" dirty="0" sz="1100" spc="3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8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5">
                <a:solidFill>
                  <a:srgbClr val="000000"/>
                </a:solidFill>
                <a:latin typeface="Arial"/>
                <a:ea typeface="Arial"/>
                <a:cs typeface="Arial"/>
              </a:rPr>
              <a:t>QLR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menentukan</a:t>
            </a:r>
            <a:r>
              <a:rPr lang="en-US" altLang="zh-CN" dirty="0" sz="1100" spc="5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konstanta</a:t>
            </a:r>
            <a:r>
              <a:rPr lang="en-US" altLang="zh-CN" dirty="0" sz="1100" spc="7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4">
                <a:solidFill>
                  <a:srgbClr val="000000"/>
                </a:solidFill>
                <a:latin typeface="Arial"/>
                <a:ea typeface="Arial"/>
                <a:cs typeface="Arial"/>
              </a:rPr>
              <a:t>K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110" name="Text Box1110"/>
          <p:cNvSpPr txBox="1"/>
          <p:nvPr/>
        </p:nvSpPr>
        <p:spPr>
          <a:xfrm>
            <a:off x="3410738" y="2830138"/>
            <a:ext cx="79316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-75">
                <a:solidFill>
                  <a:srgbClr val="000000"/>
                </a:solidFill>
                <a:latin typeface="Arial"/>
                <a:ea typeface="Arial"/>
                <a:cs typeface="Arial"/>
              </a:rPr>
              <a:t>s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111" name="Text Box1111"/>
          <p:cNvSpPr txBox="1"/>
          <p:nvPr/>
        </p:nvSpPr>
        <p:spPr>
          <a:xfrm>
            <a:off x="415822" y="2949113"/>
            <a:ext cx="2340887" cy="30410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97"/>
              </a:lnSpc>
            </a:pPr>
            <a:r>
              <a:rPr lang="en-US" altLang="zh-CN" dirty="0" sz="1100" spc="-58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5">
                <a:solidFill>
                  <a:srgbClr val="000000"/>
                </a:solidFill>
                <a:latin typeface="Arial"/>
                <a:ea typeface="Arial"/>
                <a:cs typeface="Arial"/>
              </a:rPr>
              <a:t>rumus</a:t>
            </a:r>
            <a:r>
              <a:rPr lang="en-US" altLang="zh-CN" dirty="0" sz="1100" spc="7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N</a:t>
            </a:r>
            <a:r>
              <a:rPr lang="en-US" altLang="zh-CN" dirty="0" i="1" sz="1100" spc="8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sz="1100" spc="-197">
                <a:solidFill>
                  <a:srgbClr val="000000"/>
                </a:solidFill>
                <a:latin typeface="Arial"/>
                <a:ea typeface="Arial"/>
                <a:cs typeface="Arial"/>
              </a:rPr>
              <a:t>[</a:t>
            </a:r>
            <a:r>
              <a:rPr lang="en-US" altLang="zh-CN" dirty="0" i="1" sz="1100" spc="-118">
                <a:solidFill>
                  <a:srgbClr val="000000"/>
                </a:solidFill>
                <a:latin typeface="Arial"/>
                <a:ea typeface="Arial"/>
                <a:cs typeface="Arial"/>
              </a:rPr>
              <a:t>C</a:t>
            </a:r>
            <a:r>
              <a:rPr lang="en-US" altLang="zh-CN" dirty="0" i="1" sz="1100" spc="-15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A</a:t>
            </a:r>
            <a:r>
              <a:rPr lang="en-US" altLang="zh-CN" dirty="0" i="1" sz="1100" spc="-6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i="1" sz="1100" spc="-269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i="1" sz="1100" spc="8">
                <a:solidFill>
                  <a:srgbClr val="000000"/>
                </a:solidFill>
                <a:latin typeface="Arial"/>
                <a:ea typeface="Arial"/>
                <a:cs typeface="Arial"/>
              </a:rPr>
              <a:t>BK</a:t>
            </a:r>
            <a:r>
              <a:rPr lang="en-US" altLang="zh-CN" dirty="0" i="1" sz="1100" spc="-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u</a:t>
            </a:r>
            <a:r>
              <a:rPr lang="en-US" altLang="zh-CN" dirty="0" i="1" sz="1100" spc="4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&lt;</a:t>
            </a:r>
            <a:r>
              <a:rPr lang="en-US" altLang="zh-CN" dirty="0" i="1" sz="1100" spc="-20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6</a:t>
            </a:r>
            <a:r>
              <a:rPr lang="en-US" altLang="zh-CN" dirty="0" i="1" sz="1100" spc="240">
                <a:solidFill>
                  <a:srgbClr val="000000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1100" spc="-186">
                <a:solidFill>
                  <a:srgbClr val="000000"/>
                </a:solidFill>
                <a:latin typeface="Arial"/>
                <a:ea typeface="Arial"/>
                <a:cs typeface="Arial"/>
              </a:rPr>
              <a:t>12</a:t>
            </a:r>
            <a:r>
              <a:rPr lang="en-US" altLang="zh-CN" dirty="0" i="1" sz="1100" spc="-2">
                <a:solidFill>
                  <a:srgbClr val="000000"/>
                </a:solidFill>
                <a:latin typeface="Arial"/>
                <a:ea typeface="Arial"/>
                <a:cs typeface="Arial"/>
              </a:rPr>
              <a:t>volt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112" name="Text Box1112"/>
          <p:cNvSpPr txBox="1"/>
          <p:nvPr/>
        </p:nvSpPr>
        <p:spPr>
          <a:xfrm>
            <a:off x="2718757" y="3003527"/>
            <a:ext cx="79315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-75">
                <a:solidFill>
                  <a:srgbClr val="000000"/>
                </a:solidFill>
                <a:latin typeface="Arial"/>
                <a:ea typeface="Arial"/>
                <a:cs typeface="Arial"/>
              </a:rPr>
              <a:t>s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113" name="Text Box1113"/>
          <p:cNvSpPr txBox="1"/>
          <p:nvPr/>
        </p:nvSpPr>
        <p:spPr>
          <a:xfrm>
            <a:off x="2828014" y="2926838"/>
            <a:ext cx="463313" cy="95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52"/>
              </a:lnSpc>
            </a:pPr>
            <a:r>
              <a:rPr lang="en-US" altLang="zh-CN" dirty="0" i="1" sz="800" spc="19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sz="800" spc="-212">
                <a:solidFill>
                  <a:srgbClr val="000000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altLang="zh-CN" dirty="0" sz="800" spc="9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800" spc="191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sz="800" spc="-212">
                <a:solidFill>
                  <a:srgbClr val="000000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114" name="Text Box1114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26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5" name="Image11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08005" cy="3454401"/>
          </a:xfrm>
          <a:prstGeom prst="rect">
            <a:avLst/>
          </a:prstGeom>
          <a:noFill/>
        </p:spPr>
      </p:pic>
      <p:pic>
        <p:nvPicPr>
          <p:cNvPr id="1116" name="Image11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84" y="610857"/>
            <a:ext cx="26632" cy="166035"/>
          </a:xfrm>
          <a:prstGeom prst="rect">
            <a:avLst/>
          </a:prstGeom>
          <a:noFill/>
        </p:spPr>
      </p:pic>
      <p:pic>
        <p:nvPicPr>
          <p:cNvPr id="1117" name="Image11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0253" y="610857"/>
            <a:ext cx="26633" cy="166035"/>
          </a:xfrm>
          <a:prstGeom prst="rect">
            <a:avLst/>
          </a:prstGeom>
          <a:noFill/>
        </p:spPr>
      </p:pic>
      <p:grpSp>
        <p:nvGrpSpPr>
          <p:cNvPr id="1118" name="Group1118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1119" name="Path1119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20" name="Image11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121" name="Image11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122" name="Path1122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23" name="Image11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124" name="Path1124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25" name="Image11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126" name="Path1126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27" name="Path1127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28" name="Image11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129" name="Path1129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30" name="Path1130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31" name="Path1131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32" name="Path1132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33" name="Path1133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34" name="Image113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1135" name="Image113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1136" name="Image113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1137" name="Text Box1137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67">
                <a:solidFill>
                  <a:srgbClr val="FFFFFF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Multi</a:t>
            </a:r>
            <a:r>
              <a:rPr lang="en-US" altLang="zh-CN" dirty="0" sz="1450" spc="5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59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138" name="Text Box1138"/>
          <p:cNvSpPr txBox="1"/>
          <p:nvPr/>
        </p:nvSpPr>
        <p:spPr>
          <a:xfrm>
            <a:off x="138607" y="460468"/>
            <a:ext cx="1676735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b="1" sz="1100" spc="-65">
                <a:solidFill>
                  <a:srgbClr val="000000"/>
                </a:solidFill>
                <a:latin typeface="Arial"/>
                <a:ea typeface="Arial"/>
                <a:cs typeface="Arial"/>
              </a:rPr>
              <a:t>Respon</a:t>
            </a:r>
            <a:r>
              <a:rPr lang="en-US" altLang="zh-CN" dirty="0" b="1" sz="1100" spc="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3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5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r>
              <a:rPr lang="en-US" altLang="zh-CN" dirty="0" b="1" sz="1100" spc="30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6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1100" spc="11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24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6</a:t>
            </a:r>
            <a:r>
              <a:rPr lang="en-US" altLang="zh-CN" dirty="0" sz="1100" spc="6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sz="1100" spc="-272">
                <a:solidFill>
                  <a:srgbClr val="000000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altLang="zh-CN" dirty="0" sz="1100" spc="6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206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−</a:t>
            </a:r>
            <a:r>
              <a:rPr lang="en-US" altLang="zh-CN" dirty="0" sz="1100" spc="-169">
                <a:solidFill>
                  <a:srgbClr val="000000"/>
                </a:solidFill>
                <a:latin typeface="Arial"/>
                <a:ea typeface="Arial"/>
                <a:cs typeface="Arial"/>
              </a:rPr>
              <a:t>90</a:t>
            </a:r>
            <a:r>
              <a:rPr lang="en-US" altLang="zh-CN" dirty="0" sz="1100" spc="6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  <a:r>
              <a:rPr lang="en-US" altLang="zh-CN" dirty="0" sz="1100" spc="6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  <a:r>
              <a:rPr lang="en-US" altLang="zh-CN" dirty="0" sz="1100" spc="6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139" name="Text Box1139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27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Path1140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141" name="Image11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21" y="1190404"/>
            <a:ext cx="1395094" cy="1742268"/>
          </a:xfrm>
          <a:prstGeom prst="rect">
            <a:avLst/>
          </a:prstGeom>
          <a:noFill/>
        </p:spPr>
      </p:pic>
      <p:pic>
        <p:nvPicPr>
          <p:cNvPr id="1142" name="Image11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401" y="1139944"/>
            <a:ext cx="2039278" cy="1843187"/>
          </a:xfrm>
          <a:prstGeom prst="rect">
            <a:avLst/>
          </a:prstGeom>
          <a:noFill/>
        </p:spPr>
      </p:pic>
      <p:grpSp>
        <p:nvGrpSpPr>
          <p:cNvPr id="1143" name="Group1143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1144" name="Path1144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45" name="Image114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146" name="Image114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147" name="Path1147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48" name="Image114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149" name="Path1149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50" name="Image115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151" name="Path1151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52" name="Path1152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53" name="Image115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154" name="Path1154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55" name="Path1155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56" name="Path1156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57" name="Path1157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58" name="Path1158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59" name="Image115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1160" name="Image116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36674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1161" name="Image116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1162" name="Text Box1162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67">
                <a:solidFill>
                  <a:srgbClr val="FFFFFF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Multi</a:t>
            </a:r>
            <a:r>
              <a:rPr lang="en-US" altLang="zh-CN" dirty="0" sz="1450" spc="5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59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163" name="Text Box1163"/>
          <p:cNvSpPr txBox="1"/>
          <p:nvPr/>
        </p:nvSpPr>
        <p:spPr>
          <a:xfrm>
            <a:off x="138607" y="667852"/>
            <a:ext cx="2508937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16">
                <a:solidFill>
                  <a:srgbClr val="000000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b="1" sz="1100" spc="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penentuan</a:t>
            </a:r>
            <a:r>
              <a:rPr lang="en-US" altLang="zh-CN" dirty="0" b="1" sz="1100" spc="9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koordinat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tetangga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164" name="Text Box1164"/>
          <p:cNvSpPr txBox="1"/>
          <p:nvPr/>
        </p:nvSpPr>
        <p:spPr>
          <a:xfrm>
            <a:off x="205236" y="3368011"/>
            <a:ext cx="4374939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28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Path1165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166" name="Image11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904" y="665847"/>
            <a:ext cx="2747335" cy="2355015"/>
          </a:xfrm>
          <a:prstGeom prst="rect">
            <a:avLst/>
          </a:prstGeom>
          <a:noFill/>
        </p:spPr>
      </p:pic>
      <p:sp>
        <p:nvSpPr>
          <p:cNvPr id="1167" name="Path1167"/>
          <p:cNvSpPr/>
          <p:nvPr/>
        </p:nvSpPr>
        <p:spPr>
          <a:xfrm>
            <a:off x="2756033" y="3104024"/>
            <a:ext cx="334548" cy="43634"/>
          </a:xfrm>
          <a:custGeom>
            <a:avLst/>
            <a:gdLst/>
            <a:ahLst/>
            <a:cxnLst/>
            <a:rect l="l" t="t" r="r" b="b"/>
            <a:pathLst>
              <a:path w="334548" h="43634">
                <a:moveTo>
                  <a:pt x="9495" y="21817"/>
                </a:moveTo>
                <a:lnTo>
                  <a:pt x="325054" y="21817"/>
                </a:lnTo>
              </a:path>
            </a:pathLst>
          </a:custGeom>
          <a:solidFill/>
          <a:ln w="12337" cap="sq">
            <a:solidFill>
              <a:srgbClr val="000000"/>
            </a:solidFill>
            <a:prstDash val="sysDot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1168" name="Group1168"/>
          <p:cNvGrpSpPr/>
          <p:nvPr/>
        </p:nvGrpSpPr>
        <p:grpSpPr>
          <a:xfrm>
            <a:off x="0" y="3220166"/>
            <a:ext cx="4608005" cy="234235"/>
            <a:chOff x="0" y="3220166"/>
            <a:chExt cx="4608005" cy="234235"/>
          </a:xfrm>
        </p:grpSpPr>
        <p:sp>
          <p:nvSpPr>
            <p:cNvPr id="1169" name="Path1169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70" name="Image11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171" name="Image11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172" name="Path1172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73" name="Image11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174" name="Path1174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75" name="Image117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176" name="Path1176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77" name="Path1177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78" name="Image117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179" name="Path1179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80" name="Path1180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81" name="Path1181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82" name="Path1182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83" name="Path1183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184" name="Path1184"/>
            <p:cNvSpPr/>
            <p:nvPr/>
          </p:nvSpPr>
          <p:spPr>
            <a:xfrm>
              <a:off x="2752664" y="3220166"/>
              <a:ext cx="334548" cy="43634"/>
            </a:xfrm>
            <a:custGeom>
              <a:avLst/>
              <a:gdLst/>
              <a:ahLst/>
              <a:cxnLst/>
              <a:rect l="l" t="t" r="r" b="b"/>
              <a:pathLst>
                <a:path w="334548" h="43634">
                  <a:moveTo>
                    <a:pt x="9494" y="21817"/>
                  </a:moveTo>
                  <a:lnTo>
                    <a:pt x="325055" y="21817"/>
                  </a:lnTo>
                </a:path>
              </a:pathLst>
            </a:custGeom>
            <a:solidFill/>
            <a:ln w="12337" cap="sq">
              <a:solidFill>
                <a:srgbClr val="000000"/>
              </a:solidFill>
              <a:prstDash val="sysDash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185" name="Image118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1186" name="Image118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1187" name="Image118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1188" name="Text Box1188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67">
                <a:solidFill>
                  <a:srgbClr val="FFFFFF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450" spc="6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Multi</a:t>
            </a:r>
            <a:r>
              <a:rPr lang="en-US" altLang="zh-CN" dirty="0" sz="1450" spc="5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59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189" name="Text Box1189"/>
          <p:cNvSpPr txBox="1"/>
          <p:nvPr/>
        </p:nvSpPr>
        <p:spPr>
          <a:xfrm rot="0">
            <a:off x="1804113" y="2816638"/>
            <a:ext cx="123504" cy="7993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6">
                <a:solidFill>
                  <a:srgbClr val="000000"/>
                </a:solidFill>
                <a:latin typeface="Arial"/>
                <a:ea typeface="Arial"/>
                <a:cs typeface="Arial"/>
              </a:rPr>
              <a:t>A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190" name="Text Box1190"/>
          <p:cNvSpPr txBox="1"/>
          <p:nvPr/>
        </p:nvSpPr>
        <p:spPr>
          <a:xfrm rot="0">
            <a:off x="1864171" y="2848130"/>
            <a:ext cx="84826" cy="58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60"/>
              </a:lnSpc>
            </a:pPr>
            <a:r>
              <a:rPr lang="en-US" altLang="zh-CN" dirty="0" i="1" sz="500" spc="29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191" name="Text Box1191"/>
          <p:cNvSpPr txBox="1"/>
          <p:nvPr/>
        </p:nvSpPr>
        <p:spPr>
          <a:xfrm rot="0">
            <a:off x="1798241" y="1207048"/>
            <a:ext cx="123503" cy="7993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6">
                <a:solidFill>
                  <a:srgbClr val="000000"/>
                </a:solidFill>
                <a:latin typeface="Arial"/>
                <a:ea typeface="Arial"/>
                <a:cs typeface="Arial"/>
              </a:rPr>
              <a:t>B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192" name="Text Box1192"/>
          <p:cNvSpPr txBox="1"/>
          <p:nvPr/>
        </p:nvSpPr>
        <p:spPr>
          <a:xfrm rot="0">
            <a:off x="1858307" y="1237376"/>
            <a:ext cx="87328" cy="5839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60"/>
              </a:lnSpc>
            </a:pPr>
            <a:r>
              <a:rPr lang="en-US" altLang="zh-CN" dirty="0" i="1" sz="500" spc="21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193" name="Text Box1193"/>
          <p:cNvSpPr txBox="1"/>
          <p:nvPr/>
        </p:nvSpPr>
        <p:spPr>
          <a:xfrm rot="0">
            <a:off x="2584854" y="1564794"/>
            <a:ext cx="123504" cy="7993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6">
                <a:solidFill>
                  <a:srgbClr val="000000"/>
                </a:solidFill>
                <a:latin typeface="Arial"/>
                <a:ea typeface="Arial"/>
                <a:cs typeface="Arial"/>
              </a:rPr>
              <a:t>A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194" name="Text Box1194"/>
          <p:cNvSpPr txBox="1"/>
          <p:nvPr/>
        </p:nvSpPr>
        <p:spPr>
          <a:xfrm rot="0">
            <a:off x="2644920" y="1595123"/>
            <a:ext cx="87328" cy="58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60"/>
              </a:lnSpc>
            </a:pPr>
            <a:r>
              <a:rPr lang="en-US" altLang="zh-CN" dirty="0" i="1" sz="500" spc="21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195" name="Text Box1195"/>
          <p:cNvSpPr txBox="1"/>
          <p:nvPr/>
        </p:nvSpPr>
        <p:spPr>
          <a:xfrm rot="0">
            <a:off x="1704275" y="1622523"/>
            <a:ext cx="305464" cy="258945"/>
          </a:xfrm>
          <a:prstGeom prst="rect">
            <a:avLst/>
          </a:prstGeom>
          <a:ln w="12337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72906">
              <a:lnSpc>
                <a:spcPts val="629"/>
              </a:lnSpc>
              <a:spcBef>
                <a:spcPts val="888"/>
              </a:spcBef>
            </a:pPr>
            <a:r>
              <a:rPr lang="en-US" altLang="zh-CN" dirty="0" sz="700" spc="14">
                <a:solidFill>
                  <a:srgbClr val="000000"/>
                </a:solidFill>
                <a:latin typeface="Arial"/>
                <a:ea typeface="Arial"/>
                <a:cs typeface="Arial"/>
              </a:rPr>
              <a:t>-K</a:t>
            </a:r>
            <a:r>
              <a:rPr lang="en-US" altLang="zh-CN" dirty="0" sz="700" spc="4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700" spc="-78">
                <a:solidFill>
                  <a:srgbClr val="000000"/>
                </a:solidFill>
                <a:latin typeface="Arial"/>
                <a:ea typeface="Arial"/>
                <a:cs typeface="Arial"/>
              </a:rPr>
              <a:t>s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196" name="Text Box1196"/>
          <p:cNvSpPr txBox="1"/>
          <p:nvPr/>
        </p:nvSpPr>
        <p:spPr>
          <a:xfrm rot="0">
            <a:off x="970899" y="1102672"/>
            <a:ext cx="271525" cy="258947"/>
          </a:xfrm>
          <a:prstGeom prst="rect">
            <a:avLst/>
          </a:prstGeom>
          <a:ln w="12337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103817">
              <a:lnSpc>
                <a:spcPts val="629"/>
              </a:lnSpc>
              <a:spcBef>
                <a:spcPts val="888"/>
              </a:spcBef>
            </a:pPr>
            <a:r>
              <a:rPr lang="en-US" altLang="zh-CN" dirty="0" sz="7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197" name="Text Box1197"/>
          <p:cNvSpPr txBox="1"/>
          <p:nvPr/>
        </p:nvSpPr>
        <p:spPr>
          <a:xfrm rot="0">
            <a:off x="3314240" y="1111871"/>
            <a:ext cx="274610" cy="258947"/>
          </a:xfrm>
          <a:prstGeom prst="rect">
            <a:avLst/>
          </a:prstGeom>
          <a:ln w="12337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90865">
              <a:lnSpc>
                <a:spcPts val="699"/>
              </a:lnSpc>
              <a:spcBef>
                <a:spcPts val="834"/>
              </a:spcBef>
            </a:pPr>
            <a:r>
              <a:rPr lang="en-US" altLang="zh-CN" dirty="0" i="1" sz="7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C</a:t>
            </a:r>
            <a:r>
              <a:rPr lang="en-US" altLang="zh-CN" dirty="0" i="1" sz="500" spc="21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198" name="Text Box1198"/>
          <p:cNvSpPr txBox="1"/>
          <p:nvPr/>
        </p:nvSpPr>
        <p:spPr>
          <a:xfrm rot="0">
            <a:off x="2894611" y="719984"/>
            <a:ext cx="347429" cy="258945"/>
          </a:xfrm>
          <a:prstGeom prst="rect">
            <a:avLst/>
          </a:prstGeom>
          <a:ln w="12337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110589">
              <a:lnSpc>
                <a:spcPts val="629"/>
              </a:lnSpc>
              <a:spcBef>
                <a:spcPts val="730"/>
              </a:spcBef>
            </a:pPr>
            <a:r>
              <a:rPr lang="en-US" altLang="zh-CN" dirty="0" sz="7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sgn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199" name="Text Box1199"/>
          <p:cNvSpPr txBox="1"/>
          <p:nvPr/>
        </p:nvSpPr>
        <p:spPr>
          <a:xfrm rot="0">
            <a:off x="2188463" y="718247"/>
            <a:ext cx="271526" cy="258945"/>
          </a:xfrm>
          <a:prstGeom prst="rect">
            <a:avLst/>
          </a:prstGeom>
          <a:ln w="12337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104428">
              <a:lnSpc>
                <a:spcPts val="629"/>
              </a:lnSpc>
              <a:spcBef>
                <a:spcPts val="888"/>
              </a:spcBef>
            </a:pPr>
            <a:r>
              <a:rPr lang="en-US" altLang="zh-CN" dirty="0" sz="700" spc="25">
                <a:solidFill>
                  <a:srgbClr val="000000"/>
                </a:solidFill>
                <a:latin typeface="Arial"/>
                <a:ea typeface="Arial"/>
                <a:cs typeface="Arial"/>
              </a:rPr>
              <a:t>K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00" name="Text Box1200"/>
          <p:cNvSpPr txBox="1"/>
          <p:nvPr/>
        </p:nvSpPr>
        <p:spPr>
          <a:xfrm rot="0">
            <a:off x="2373914" y="2342733"/>
            <a:ext cx="271525" cy="258946"/>
          </a:xfrm>
          <a:prstGeom prst="rect">
            <a:avLst/>
          </a:prstGeom>
          <a:ln w="12337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86902">
              <a:lnSpc>
                <a:spcPts val="708"/>
              </a:lnSpc>
              <a:spcBef>
                <a:spcPts val="830"/>
              </a:spcBef>
            </a:pPr>
            <a:r>
              <a:rPr lang="en-US" altLang="zh-CN" dirty="0" i="1" sz="7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C</a:t>
            </a:r>
            <a:r>
              <a:rPr lang="en-US" altLang="zh-CN" dirty="0" i="1" sz="500" spc="29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201" name="Text Box1201"/>
          <p:cNvSpPr txBox="1"/>
          <p:nvPr/>
        </p:nvSpPr>
        <p:spPr>
          <a:xfrm rot="0">
            <a:off x="1060107" y="2455971"/>
            <a:ext cx="123503" cy="7993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6">
                <a:solidFill>
                  <a:srgbClr val="000000"/>
                </a:solidFill>
                <a:latin typeface="Arial"/>
                <a:ea typeface="Arial"/>
                <a:cs typeface="Arial"/>
              </a:rPr>
              <a:t>B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02" name="Text Box1202"/>
          <p:cNvSpPr txBox="1"/>
          <p:nvPr/>
        </p:nvSpPr>
        <p:spPr>
          <a:xfrm rot="0">
            <a:off x="1120172" y="2487463"/>
            <a:ext cx="84827" cy="58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60"/>
              </a:lnSpc>
            </a:pPr>
            <a:r>
              <a:rPr lang="en-US" altLang="zh-CN" dirty="0" i="1" sz="500" spc="29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203" name="Text Box1203"/>
          <p:cNvSpPr txBox="1"/>
          <p:nvPr/>
        </p:nvSpPr>
        <p:spPr>
          <a:xfrm rot="0">
            <a:off x="3292258" y="2711803"/>
            <a:ext cx="335088" cy="258946"/>
          </a:xfrm>
          <a:prstGeom prst="rect">
            <a:avLst/>
          </a:prstGeom>
          <a:ln w="12337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81637">
              <a:lnSpc>
                <a:spcPts val="629"/>
              </a:lnSpc>
              <a:spcBef>
                <a:spcPts val="894"/>
              </a:spcBef>
            </a:pPr>
            <a:r>
              <a:rPr lang="en-US" altLang="zh-CN" dirty="0" sz="700" spc="-12">
                <a:solidFill>
                  <a:srgbClr val="000000"/>
                </a:solidFill>
                <a:latin typeface="Arial"/>
                <a:ea typeface="Arial"/>
                <a:cs typeface="Arial"/>
              </a:rPr>
              <a:t>Algo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04" name="Text Box1204"/>
          <p:cNvSpPr txBox="1"/>
          <p:nvPr/>
        </p:nvSpPr>
        <p:spPr>
          <a:xfrm rot="0">
            <a:off x="2748901" y="2076773"/>
            <a:ext cx="457891" cy="258945"/>
          </a:xfrm>
          <a:prstGeom prst="rect">
            <a:avLst/>
          </a:prstGeom>
          <a:ln w="12337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47865">
              <a:lnSpc>
                <a:spcPts val="629"/>
              </a:lnSpc>
              <a:spcBef>
                <a:spcPts val="564"/>
              </a:spcBef>
            </a:pPr>
            <a:r>
              <a:rPr lang="en-US" altLang="zh-CN" dirty="0" sz="7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Sensor</a:t>
            </a:r>
            <a:endParaRPr lang="en-US" altLang="zh-CN" sz="700">
              <a:latin typeface="Arial"/>
              <a:ea typeface="Arial"/>
              <a:cs typeface="Arial"/>
            </a:endParaRPr>
          </a:p>
          <a:p>
            <a:pPr rtl="0" algn="l" marL="106634">
              <a:lnSpc>
                <a:spcPts val="399"/>
              </a:lnSpc>
            </a:pPr>
            <a:r>
              <a:rPr lang="en-US" altLang="zh-CN" dirty="0" sz="7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Sensor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05" name="Text Box1205"/>
          <p:cNvSpPr txBox="1"/>
          <p:nvPr/>
        </p:nvSpPr>
        <p:spPr>
          <a:xfrm rot="0">
            <a:off x="1402401" y="2043171"/>
            <a:ext cx="273376" cy="258947"/>
          </a:xfrm>
          <a:prstGeom prst="rect">
            <a:avLst/>
          </a:prstGeom>
          <a:ln w="12337">
            <a:solidFill>
              <a:srgbClr val="000000"/>
            </a:solidFill>
          </a:ln>
        </p:spPr>
        <p:txBody>
          <a:bodyPr wrap="square" lIns="0" tIns="0" rIns="0" rtlCol="0">
            <a:spAutoFit/>
          </a:bodyPr>
          <a:lstStyle/>
          <a:p>
            <a:pPr rtl="0" algn="l" marL="106618">
              <a:lnSpc>
                <a:spcPts val="629"/>
              </a:lnSpc>
              <a:spcBef>
                <a:spcPts val="888"/>
              </a:spcBef>
            </a:pPr>
            <a:r>
              <a:rPr lang="en-US" altLang="zh-CN" dirty="0" sz="700" spc="6">
                <a:solidFill>
                  <a:srgbClr val="000000"/>
                </a:solidFill>
                <a:latin typeface="Arial"/>
                <a:ea typeface="Arial"/>
                <a:cs typeface="Arial"/>
              </a:rPr>
              <a:t>B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06" name="Text Box1206"/>
          <p:cNvSpPr txBox="1"/>
          <p:nvPr/>
        </p:nvSpPr>
        <p:spPr>
          <a:xfrm>
            <a:off x="138607" y="460468"/>
            <a:ext cx="878900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Implementasi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07" name="Text Box1207"/>
          <p:cNvSpPr txBox="1"/>
          <p:nvPr/>
        </p:nvSpPr>
        <p:spPr>
          <a:xfrm>
            <a:off x="1606167" y="1124676"/>
            <a:ext cx="84589" cy="7993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sz="7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u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08" name="Text Box1208"/>
          <p:cNvSpPr txBox="1"/>
          <p:nvPr/>
        </p:nvSpPr>
        <p:spPr>
          <a:xfrm>
            <a:off x="2497890" y="1140815"/>
            <a:ext cx="79634" cy="7993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-224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700" spc="-37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endParaRPr lang="en-US" altLang="zh-CN" sz="70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1209" name="Text Box1209"/>
          <p:cNvSpPr txBox="1"/>
          <p:nvPr/>
        </p:nvSpPr>
        <p:spPr>
          <a:xfrm>
            <a:off x="2539431" y="1171152"/>
            <a:ext cx="61928" cy="58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60"/>
              </a:lnSpc>
            </a:pPr>
            <a:r>
              <a:rPr lang="en-US" altLang="zh-CN" dirty="0" i="1" sz="500" spc="21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210" name="Text Box1210"/>
          <p:cNvSpPr txBox="1"/>
          <p:nvPr/>
        </p:nvSpPr>
        <p:spPr>
          <a:xfrm>
            <a:off x="3111663" y="1128719"/>
            <a:ext cx="79635" cy="7993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11" name="Text Box1211"/>
          <p:cNvSpPr txBox="1"/>
          <p:nvPr/>
        </p:nvSpPr>
        <p:spPr>
          <a:xfrm>
            <a:off x="3153205" y="1159048"/>
            <a:ext cx="61928" cy="58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60"/>
              </a:lnSpc>
            </a:pPr>
            <a:r>
              <a:rPr lang="en-US" altLang="zh-CN" dirty="0" i="1" sz="500" spc="21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212" name="Text Box1212"/>
          <p:cNvSpPr txBox="1"/>
          <p:nvPr/>
        </p:nvSpPr>
        <p:spPr>
          <a:xfrm>
            <a:off x="3530804" y="1387418"/>
            <a:ext cx="79634" cy="7993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13" name="Text Box1213"/>
          <p:cNvSpPr txBox="1"/>
          <p:nvPr/>
        </p:nvSpPr>
        <p:spPr>
          <a:xfrm>
            <a:off x="3572346" y="1417755"/>
            <a:ext cx="61928" cy="58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60"/>
              </a:lnSpc>
            </a:pPr>
            <a:r>
              <a:rPr lang="en-US" altLang="zh-CN" dirty="0" i="1" sz="500" spc="21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214" name="Text Box1214"/>
          <p:cNvSpPr txBox="1"/>
          <p:nvPr/>
        </p:nvSpPr>
        <p:spPr>
          <a:xfrm>
            <a:off x="1015856" y="2140388"/>
            <a:ext cx="79634" cy="7993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v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15" name="Text Box1215"/>
          <p:cNvSpPr txBox="1"/>
          <p:nvPr/>
        </p:nvSpPr>
        <p:spPr>
          <a:xfrm>
            <a:off x="1057398" y="2171880"/>
            <a:ext cx="114323" cy="58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60"/>
              </a:lnSpc>
            </a:pPr>
            <a:r>
              <a:rPr lang="en-US" altLang="zh-CN" dirty="0" i="1" sz="500" spc="6">
                <a:solidFill>
                  <a:srgbClr val="000000"/>
                </a:solidFill>
                <a:latin typeface="Arial"/>
                <a:ea typeface="Arial"/>
                <a:cs typeface="Arial"/>
              </a:rPr>
              <a:t>ref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216" name="Text Box1216"/>
          <p:cNvSpPr txBox="1"/>
          <p:nvPr/>
        </p:nvSpPr>
        <p:spPr>
          <a:xfrm>
            <a:off x="2478663" y="2238230"/>
            <a:ext cx="79634" cy="7993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sz="7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17" name="Text Box1217"/>
          <p:cNvSpPr txBox="1"/>
          <p:nvPr/>
        </p:nvSpPr>
        <p:spPr>
          <a:xfrm>
            <a:off x="1719559" y="2399995"/>
            <a:ext cx="79634" cy="7993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-224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700" spc="-37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endParaRPr lang="en-US" altLang="zh-CN" sz="70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1218" name="Text Box1218"/>
          <p:cNvSpPr txBox="1"/>
          <p:nvPr/>
        </p:nvSpPr>
        <p:spPr>
          <a:xfrm>
            <a:off x="3246636" y="2374738"/>
            <a:ext cx="79635" cy="7993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i="1" sz="7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19" name="Text Box1219"/>
          <p:cNvSpPr txBox="1"/>
          <p:nvPr/>
        </p:nvSpPr>
        <p:spPr>
          <a:xfrm>
            <a:off x="3288178" y="2405628"/>
            <a:ext cx="97209" cy="58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460"/>
              </a:lnSpc>
            </a:pPr>
            <a:r>
              <a:rPr lang="en-US" altLang="zh-CN" dirty="0" i="1" sz="500" spc="26">
                <a:solidFill>
                  <a:srgbClr val="000000"/>
                </a:solidFill>
                <a:latin typeface="Arial"/>
                <a:ea typeface="Arial"/>
                <a:cs typeface="Arial"/>
              </a:rPr>
              <a:t>rji</a:t>
            </a:r>
            <a:endParaRPr lang="en-US" altLang="zh-CN" sz="500">
              <a:latin typeface="Arial"/>
              <a:ea typeface="Arial"/>
              <a:cs typeface="Arial"/>
            </a:endParaRPr>
          </a:p>
        </p:txBody>
      </p:sp>
      <p:sp>
        <p:nvSpPr>
          <p:cNvPr id="1220" name="Text Box1220"/>
          <p:cNvSpPr txBox="1"/>
          <p:nvPr/>
        </p:nvSpPr>
        <p:spPr>
          <a:xfrm>
            <a:off x="3250031" y="2767948"/>
            <a:ext cx="79634" cy="7993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sz="7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21" name="Text Box1221"/>
          <p:cNvSpPr txBox="1"/>
          <p:nvPr/>
        </p:nvSpPr>
        <p:spPr>
          <a:xfrm>
            <a:off x="3139240" y="3107830"/>
            <a:ext cx="562186" cy="7993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sz="7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Tingkat</a:t>
            </a:r>
            <a:r>
              <a:rPr lang="en-US" altLang="zh-CN" dirty="0" sz="700" spc="4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7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Akhir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22" name="Text Box1222"/>
          <p:cNvSpPr txBox="1"/>
          <p:nvPr/>
        </p:nvSpPr>
        <p:spPr>
          <a:xfrm>
            <a:off x="3143650" y="3221466"/>
            <a:ext cx="543356" cy="7993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629"/>
              </a:lnSpc>
            </a:pPr>
            <a:r>
              <a:rPr lang="en-US" altLang="zh-CN" dirty="0" sz="7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Tingkat</a:t>
            </a:r>
            <a:r>
              <a:rPr lang="en-US" altLang="zh-CN" dirty="0" sz="700" spc="4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700" spc="-17">
                <a:solidFill>
                  <a:srgbClr val="000000"/>
                </a:solidFill>
                <a:latin typeface="Arial"/>
                <a:ea typeface="Arial"/>
                <a:cs typeface="Arial"/>
              </a:rPr>
              <a:t>Awal</a:t>
            </a:r>
            <a:endParaRPr lang="en-US" altLang="zh-CN" sz="700">
              <a:latin typeface="Arial"/>
              <a:ea typeface="Arial"/>
              <a:cs typeface="Arial"/>
            </a:endParaRPr>
          </a:p>
        </p:txBody>
      </p:sp>
      <p:sp>
        <p:nvSpPr>
          <p:cNvPr id="1223" name="Text Box1223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29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08005" cy="3454401"/>
          </a:xfrm>
          <a:prstGeom prst="rect">
            <a:avLst/>
          </a:prstGeom>
          <a:noFill/>
        </p:spPr>
      </p:pic>
      <p:grpSp>
        <p:nvGrpSpPr>
          <p:cNvPr id="93" name="Group93"/>
          <p:cNvGrpSpPr/>
          <p:nvPr/>
        </p:nvGrpSpPr>
        <p:grpSpPr>
          <a:xfrm>
            <a:off x="2990826" y="3242169"/>
            <a:ext cx="1581176" cy="65954"/>
            <a:chOff x="2990826" y="3242169"/>
            <a:chExt cx="1581176" cy="65954"/>
          </a:xfrm>
        </p:grpSpPr>
        <p:sp>
          <p:nvSpPr>
            <p:cNvPr id="94" name="Path94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5" name="Image9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96" name="Image9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97" name="Path97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98" name="Image9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99" name="Path99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0" name="Image10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01" name="Path101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2" name="Path102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03" name="Image1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04" name="Path104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5" name="Path105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6" name="Path106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7" name="Path107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08" name="Path108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109" name="Group109"/>
          <p:cNvGrpSpPr/>
          <p:nvPr/>
        </p:nvGrpSpPr>
        <p:grpSpPr>
          <a:xfrm>
            <a:off x="0" y="3344799"/>
            <a:ext cx="4608005" cy="109602"/>
            <a:chOff x="0" y="3344799"/>
            <a:chExt cx="4608005" cy="109602"/>
          </a:xfrm>
        </p:grpSpPr>
        <p:pic>
          <p:nvPicPr>
            <p:cNvPr id="110" name="Image1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111" name="Image1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112" name="Image1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113" name="Text Box113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2">
                <a:solidFill>
                  <a:srgbClr val="FFFFFF"/>
                </a:solidFill>
                <a:latin typeface="Arial"/>
                <a:ea typeface="Arial"/>
                <a:cs typeface="Arial"/>
              </a:rPr>
              <a:t>Latar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94">
                <a:solidFill>
                  <a:srgbClr val="FFFFFF"/>
                </a:solidFill>
                <a:latin typeface="Arial"/>
                <a:ea typeface="Arial"/>
                <a:cs typeface="Arial"/>
              </a:rPr>
              <a:t>Belakang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14" name="Text Box114"/>
          <p:cNvSpPr txBox="1"/>
          <p:nvPr/>
        </p:nvSpPr>
        <p:spPr>
          <a:xfrm>
            <a:off x="205236" y="3368011"/>
            <a:ext cx="4374964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68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Path1224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225" name="Image12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1226" name="Image12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1227" name="Image12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1228" name="Image12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1229" name="Image12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1230" name="Image12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1231" name="Image12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1232" name="Image12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1233" name="Image123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1234" name="Image12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1235" name="Image123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1236" name="Image123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1237" name="Image123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1238" name="Image123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1239" name="Group1239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1240" name="Path1240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41" name="Image124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242" name="Image124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243" name="Path1243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44" name="Image1244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245" name="Path1245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46" name="Image1246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247" name="Path1247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48" name="Path1248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49" name="Image1249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250" name="Path1250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51" name="Path1251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52" name="Path1252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53" name="Path1253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54" name="Path1254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55" name="Image1255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1256" name="Image1256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1257" name="Image1257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1258" name="Text Box1258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259" name="Text Box1259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260" name="Text Box1260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261" name="Text Box1261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262" name="Text Box1262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263" name="Text Box1263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264" name="Text Box1264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3333B3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65" name="Text Box1265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66" name="Text Box1266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1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Identiﬁkasi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CCCCCC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67" name="Text Box1267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68" name="Text Box1268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69" name="Text Box1269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ﬁnisi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70" name="Text Box1270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71" name="Text Box1271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72" name="Text Box1272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73" name="Text Box1273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74" name="Text Box1274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75" name="Text Box1275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76" name="Text Box1276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000000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000000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000000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000000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77" name="Text Box1277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3333B3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278" name="Text Box1278"/>
          <p:cNvSpPr txBox="1"/>
          <p:nvPr/>
        </p:nvSpPr>
        <p:spPr>
          <a:xfrm>
            <a:off x="205237" y="3368012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30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Path1279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280" name="Image12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58" y="741414"/>
            <a:ext cx="65295" cy="65235"/>
          </a:xfrm>
          <a:prstGeom prst="rect">
            <a:avLst/>
          </a:prstGeom>
          <a:noFill/>
        </p:spPr>
      </p:pic>
      <p:pic>
        <p:nvPicPr>
          <p:cNvPr id="1281" name="Image12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3" y="1210450"/>
            <a:ext cx="1741963" cy="1104388"/>
          </a:xfrm>
          <a:prstGeom prst="rect">
            <a:avLst/>
          </a:prstGeom>
          <a:noFill/>
        </p:spPr>
      </p:pic>
      <p:pic>
        <p:nvPicPr>
          <p:cNvPr id="1282" name="Image12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083" y="945066"/>
            <a:ext cx="65295" cy="65235"/>
          </a:xfrm>
          <a:prstGeom prst="rect">
            <a:avLst/>
          </a:prstGeom>
          <a:noFill/>
        </p:spPr>
      </p:pic>
      <p:pic>
        <p:nvPicPr>
          <p:cNvPr id="1283" name="Image12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083" y="1498987"/>
            <a:ext cx="65295" cy="65235"/>
          </a:xfrm>
          <a:prstGeom prst="rect">
            <a:avLst/>
          </a:prstGeom>
          <a:noFill/>
        </p:spPr>
      </p:pic>
      <p:pic>
        <p:nvPicPr>
          <p:cNvPr id="1284" name="Image12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6083" y="2052920"/>
            <a:ext cx="65295" cy="65235"/>
          </a:xfrm>
          <a:prstGeom prst="rect">
            <a:avLst/>
          </a:prstGeom>
          <a:noFill/>
        </p:spPr>
      </p:pic>
      <p:pic>
        <p:nvPicPr>
          <p:cNvPr id="1285" name="Image128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6083" y="2778833"/>
            <a:ext cx="65295" cy="65235"/>
          </a:xfrm>
          <a:prstGeom prst="rect">
            <a:avLst/>
          </a:prstGeom>
          <a:noFill/>
        </p:spPr>
      </p:pic>
      <p:grpSp>
        <p:nvGrpSpPr>
          <p:cNvPr id="1286" name="Group1286"/>
          <p:cNvGrpSpPr/>
          <p:nvPr/>
        </p:nvGrpSpPr>
        <p:grpSpPr>
          <a:xfrm>
            <a:off x="0" y="3242169"/>
            <a:ext cx="4608005" cy="212233"/>
            <a:chOff x="0" y="3242169"/>
            <a:chExt cx="4608005" cy="212233"/>
          </a:xfrm>
        </p:grpSpPr>
        <p:sp>
          <p:nvSpPr>
            <p:cNvPr id="1287" name="Path1287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88" name="Image128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289" name="Image128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290" name="Path1290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91" name="Image129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292" name="Path1292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93" name="Image129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294" name="Path1294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95" name="Path1295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96" name="Image129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297" name="Path1297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98" name="Path1298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99" name="Path1299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00" name="Path1300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01" name="Path1301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02" name="Image130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44801"/>
              <a:ext cx="1536672" cy="109601"/>
            </a:xfrm>
            <a:prstGeom prst="rect">
              <a:avLst/>
            </a:prstGeom>
            <a:noFill/>
          </p:spPr>
        </p:pic>
        <p:pic>
          <p:nvPicPr>
            <p:cNvPr id="1303" name="Image1303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536672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1304" name="Image1304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073347" y="3344801"/>
              <a:ext cx="1534658" cy="109601"/>
            </a:xfrm>
            <a:prstGeom prst="rect">
              <a:avLst/>
            </a:prstGeom>
            <a:noFill/>
          </p:spPr>
        </p:pic>
      </p:grpSp>
      <p:sp>
        <p:nvSpPr>
          <p:cNvPr id="1305" name="Text Box1305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Uji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19">
                <a:solidFill>
                  <a:srgbClr val="FFFFFF"/>
                </a:solidFill>
                <a:latin typeface="Arial"/>
                <a:ea typeface="Arial"/>
                <a:cs typeface="Arial"/>
              </a:rPr>
              <a:t>Coba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306" name="Text Box1306"/>
          <p:cNvSpPr txBox="1"/>
          <p:nvPr/>
        </p:nvSpPr>
        <p:spPr>
          <a:xfrm>
            <a:off x="138607" y="490489"/>
            <a:ext cx="172704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Analisa</a:t>
            </a:r>
            <a:r>
              <a:rPr lang="en-US" altLang="zh-CN" dirty="0" b="1" sz="1100" spc="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Kesetabilan</a:t>
            </a:r>
            <a:r>
              <a:rPr lang="en-US" altLang="zh-CN" dirty="0" b="1" sz="1100" spc="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07" name="Text Box1307"/>
          <p:cNvSpPr txBox="1"/>
          <p:nvPr/>
        </p:nvSpPr>
        <p:spPr>
          <a:xfrm>
            <a:off x="514063" y="713069"/>
            <a:ext cx="1396603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Area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6">
                <a:solidFill>
                  <a:srgbClr val="000000"/>
                </a:solidFill>
                <a:latin typeface="Arial"/>
                <a:ea typeface="Arial"/>
                <a:cs typeface="Arial"/>
              </a:rPr>
              <a:t>kestabilan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metode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08" name="Text Box1308"/>
          <p:cNvSpPr txBox="1"/>
          <p:nvPr/>
        </p:nvSpPr>
        <p:spPr>
          <a:xfrm>
            <a:off x="514063" y="885062"/>
            <a:ext cx="766627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19">
                <a:solidFill>
                  <a:srgbClr val="000000"/>
                </a:solidFill>
                <a:latin typeface="Arial"/>
                <a:ea typeface="Arial"/>
                <a:cs typeface="Arial"/>
              </a:rPr>
              <a:t>explicit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6">
                <a:solidFill>
                  <a:srgbClr val="000000"/>
                </a:solidFill>
                <a:latin typeface="Arial"/>
                <a:ea typeface="Arial"/>
                <a:cs typeface="Arial"/>
              </a:rPr>
              <a:t>euler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09" name="Text Box1309"/>
          <p:cNvSpPr txBox="1"/>
          <p:nvPr/>
        </p:nvSpPr>
        <p:spPr>
          <a:xfrm>
            <a:off x="510912" y="2681610"/>
            <a:ext cx="1439621" cy="542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just" marL="515550" indent="-515550">
              <a:lnSpc>
                <a:spcPts val="1425"/>
              </a:lnSpc>
            </a:pP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i="1" sz="1100" spc="-18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[</a:t>
            </a:r>
            <a:r>
              <a:rPr lang="en-US" altLang="zh-CN" dirty="0" i="1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k</a:t>
            </a:r>
            <a:r>
              <a:rPr lang="en-US" altLang="zh-CN" dirty="0" i="1" sz="1100" spc="2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+</a:t>
            </a:r>
            <a:r>
              <a:rPr lang="en-US" altLang="zh-CN" dirty="0" sz="1100" spc="-27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9">
                <a:solidFill>
                  <a:srgbClr val="000000"/>
                </a:solidFill>
                <a:latin typeface="Arial"/>
                <a:ea typeface="Arial"/>
                <a:cs typeface="Arial"/>
              </a:rPr>
              <a:t>1]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4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">
                <a:solidFill>
                  <a:srgbClr val="000000"/>
                </a:solidFill>
                <a:latin typeface="Arial"/>
                <a:ea typeface="Arial"/>
                <a:cs typeface="Arial"/>
              </a:rPr>
              <a:t>(1</a:t>
            </a:r>
            <a:r>
              <a:rPr lang="en-US" altLang="zh-CN" dirty="0" sz="1100" spc="-6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+</a:t>
            </a:r>
            <a:r>
              <a:rPr lang="en-US" altLang="zh-CN" dirty="0" sz="1100" spc="-26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h</a:t>
            </a:r>
            <a:r>
              <a:rPr lang="en-US" altLang="zh-CN" dirty="0" i="1" sz="1100" spc="-28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64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λ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i="1" sz="1100" spc="-104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i="1" sz="1100" spc="-18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[</a:t>
            </a:r>
            <a:r>
              <a:rPr lang="en-US" altLang="zh-CN" dirty="0" i="1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k</a:t>
            </a:r>
            <a:r>
              <a:rPr lang="en-US" altLang="zh-CN" dirty="0" i="1" sz="1100" spc="-21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]</a:t>
            </a:r>
            <a:r>
              <a:rPr lang="en-US" altLang="zh-CN" dirty="0" sz="110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">
                <a:solidFill>
                  <a:srgbClr val="000000"/>
                </a:solidFill>
                <a:latin typeface="Arial"/>
                <a:ea typeface="Arial"/>
                <a:cs typeface="Arial"/>
              </a:rPr>
              <a:t>(1</a:t>
            </a:r>
            <a:r>
              <a:rPr lang="en-US" altLang="zh-CN" dirty="0" sz="1100" spc="-6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+</a:t>
            </a:r>
            <a:r>
              <a:rPr lang="en-US" altLang="zh-CN" dirty="0" sz="1100" spc="-26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76">
                <a:solidFill>
                  <a:srgbClr val="000000"/>
                </a:solidFill>
                <a:latin typeface="Arial"/>
                <a:ea typeface="Arial"/>
                <a:cs typeface="Arial"/>
              </a:rPr>
              <a:t>z</a:t>
            </a:r>
            <a:r>
              <a:rPr lang="en-US" altLang="zh-CN" dirty="0" i="1" sz="1100" spc="-21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i="1" sz="1100" spc="-103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i="1" sz="1100" spc="-18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[</a:t>
            </a:r>
            <a:r>
              <a:rPr lang="en-US" altLang="zh-CN" dirty="0" i="1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k</a:t>
            </a:r>
            <a:r>
              <a:rPr lang="en-US" altLang="zh-CN" dirty="0" i="1" sz="1100" spc="-21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]</a:t>
            </a:r>
            <a:r>
              <a:rPr lang="en-US" altLang="zh-CN" dirty="0" sz="1100" spc="-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152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r>
              <a:rPr lang="en-US" altLang="zh-CN" dirty="0" i="1" sz="1100" spc="-15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-132">
                <a:solidFill>
                  <a:srgbClr val="000000"/>
                </a:solidFill>
                <a:latin typeface="Arial"/>
                <a:ea typeface="Arial"/>
                <a:cs typeface="Arial"/>
              </a:rPr>
              <a:t>z</a:t>
            </a:r>
            <a:r>
              <a:rPr lang="en-US" altLang="zh-CN" dirty="0" i="1" sz="1100" spc="-21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i="1" sz="1100" spc="-103">
                <a:solidFill>
                  <a:srgbClr val="000000"/>
                </a:solidFill>
                <a:latin typeface="Arial"/>
                <a:ea typeface="Arial"/>
                <a:cs typeface="Arial"/>
              </a:rPr>
              <a:t>y</a:t>
            </a:r>
            <a:r>
              <a:rPr lang="en-US" altLang="zh-CN" dirty="0" i="1" sz="1100" spc="-18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[</a:t>
            </a:r>
            <a:r>
              <a:rPr lang="en-US" altLang="zh-CN" dirty="0" i="1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k</a:t>
            </a:r>
            <a:r>
              <a:rPr lang="en-US" altLang="zh-CN" dirty="0" i="1" sz="1100" spc="-21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]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0" name="Text Box1310"/>
          <p:cNvSpPr txBox="1"/>
          <p:nvPr/>
        </p:nvSpPr>
        <p:spPr>
          <a:xfrm>
            <a:off x="2700688" y="916721"/>
            <a:ext cx="147200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76">
                <a:solidFill>
                  <a:srgbClr val="000000"/>
                </a:solidFill>
                <a:latin typeface="Arial"/>
                <a:ea typeface="Arial"/>
                <a:cs typeface="Arial"/>
              </a:rPr>
              <a:t>Persamaan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1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1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1" name="Text Box1311"/>
          <p:cNvSpPr txBox="1"/>
          <p:nvPr/>
        </p:nvSpPr>
        <p:spPr>
          <a:xfrm>
            <a:off x="2700688" y="1088713"/>
            <a:ext cx="153438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1">
                <a:solidFill>
                  <a:srgbClr val="000000"/>
                </a:solidFill>
                <a:latin typeface="Arial"/>
                <a:ea typeface="Arial"/>
                <a:cs typeface="Arial"/>
              </a:rPr>
              <a:t>diimplementasi</a:t>
            </a:r>
            <a:r>
              <a:rPr lang="en-US" altLang="zh-CN" dirty="0" sz="1100" spc="6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pada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2" name="Text Box1312"/>
          <p:cNvSpPr txBox="1"/>
          <p:nvPr/>
        </p:nvSpPr>
        <p:spPr>
          <a:xfrm>
            <a:off x="2700688" y="1260718"/>
            <a:ext cx="215103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PC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3" name="Text Box1313"/>
          <p:cNvSpPr txBox="1"/>
          <p:nvPr/>
        </p:nvSpPr>
        <p:spPr>
          <a:xfrm>
            <a:off x="2700688" y="1470654"/>
            <a:ext cx="160049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000000"/>
                </a:solidFill>
                <a:latin typeface="Arial"/>
                <a:ea typeface="Arial"/>
                <a:cs typeface="Arial"/>
              </a:rPr>
              <a:t>Metode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implementasi</a:t>
            </a:r>
            <a:r>
              <a:rPr lang="en-US" altLang="zh-CN" dirty="0" sz="1100" spc="6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pada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4" name="Text Box1314"/>
          <p:cNvSpPr txBox="1"/>
          <p:nvPr/>
        </p:nvSpPr>
        <p:spPr>
          <a:xfrm>
            <a:off x="2700688" y="1642647"/>
            <a:ext cx="1539647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PC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5">
                <a:solidFill>
                  <a:srgbClr val="000000"/>
                </a:solidFill>
                <a:latin typeface="Arial"/>
                <a:ea typeface="Arial"/>
                <a:cs typeface="Arial"/>
              </a:rPr>
              <a:t>Metode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5" name="Text Box1315"/>
          <p:cNvSpPr txBox="1"/>
          <p:nvPr/>
        </p:nvSpPr>
        <p:spPr>
          <a:xfrm>
            <a:off x="2700688" y="1814639"/>
            <a:ext cx="80904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13">
                <a:solidFill>
                  <a:srgbClr val="000000"/>
                </a:solidFill>
                <a:latin typeface="Arial"/>
                <a:ea typeface="Arial"/>
                <a:cs typeface="Arial"/>
              </a:rPr>
              <a:t>Explicit</a:t>
            </a:r>
            <a:r>
              <a:rPr lang="en-US" altLang="zh-CN" dirty="0" sz="1100" spc="5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Euler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6" name="Text Box1316"/>
          <p:cNvSpPr txBox="1"/>
          <p:nvPr/>
        </p:nvSpPr>
        <p:spPr>
          <a:xfrm>
            <a:off x="2700688" y="2024575"/>
            <a:ext cx="1456189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Akan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dicari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konstanta</a:t>
            </a:r>
            <a:r>
              <a:rPr lang="en-US" altLang="zh-CN" dirty="0" sz="1100" spc="7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h</a:t>
            </a:r>
            <a:r>
              <a:rPr lang="en-US" altLang="zh-CN" dirty="0" i="1" sz="1100" spc="-28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sampling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time,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5">
                <a:solidFill>
                  <a:srgbClr val="000000"/>
                </a:solidFill>
                <a:latin typeface="Arial"/>
                <a:ea typeface="Arial"/>
                <a:cs typeface="Arial"/>
              </a:rPr>
              <a:t>sampai</a:t>
            </a:r>
            <a:r>
              <a:rPr lang="en-US" altLang="zh-CN" dirty="0" sz="1100" spc="6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76">
                <a:solidFill>
                  <a:srgbClr val="000000"/>
                </a:solidFill>
                <a:latin typeface="Arial"/>
                <a:ea typeface="Arial"/>
                <a:cs typeface="Arial"/>
              </a:rPr>
              <a:t>z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7" name="Text Box1317"/>
          <p:cNvSpPr txBox="1"/>
          <p:nvPr/>
        </p:nvSpPr>
        <p:spPr>
          <a:xfrm>
            <a:off x="2700688" y="2368560"/>
            <a:ext cx="1426403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dalam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5">
                <a:solidFill>
                  <a:srgbClr val="000000"/>
                </a:solidFill>
                <a:latin typeface="Arial"/>
                <a:ea typeface="Arial"/>
                <a:cs typeface="Arial"/>
              </a:rPr>
              <a:t>range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3">
                <a:solidFill>
                  <a:srgbClr val="000000"/>
                </a:solidFill>
                <a:latin typeface="Arial"/>
                <a:ea typeface="Arial"/>
                <a:cs typeface="Arial"/>
              </a:rPr>
              <a:t>kesetabilan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8" name="Text Box1318"/>
          <p:cNvSpPr txBox="1"/>
          <p:nvPr/>
        </p:nvSpPr>
        <p:spPr>
          <a:xfrm>
            <a:off x="2700688" y="2540565"/>
            <a:ext cx="11279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diagram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disamping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19" name="Text Box1319"/>
          <p:cNvSpPr txBox="1"/>
          <p:nvPr/>
        </p:nvSpPr>
        <p:spPr>
          <a:xfrm>
            <a:off x="2700688" y="2750501"/>
            <a:ext cx="1377336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Akan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dibuktikan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87">
                <a:solidFill>
                  <a:srgbClr val="000000"/>
                </a:solidFill>
                <a:latin typeface="Arial"/>
                <a:ea typeface="Arial"/>
                <a:cs typeface="Arial"/>
              </a:rPr>
              <a:t>secara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20" name="Text Box1320"/>
          <p:cNvSpPr txBox="1"/>
          <p:nvPr/>
        </p:nvSpPr>
        <p:spPr>
          <a:xfrm>
            <a:off x="2700688" y="2922493"/>
            <a:ext cx="36313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gra</a:t>
            </a:r>
            <a:r>
              <a:rPr lang="en-US" altLang="zh-CN" dirty="0" sz="1100" spc="8">
                <a:solidFill>
                  <a:srgbClr val="000000"/>
                </a:solidFill>
                <a:latin typeface="Arial"/>
                <a:ea typeface="Arial"/>
                <a:cs typeface="Arial"/>
              </a:rPr>
              <a:t>ﬁk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21" name="Text Box1321"/>
          <p:cNvSpPr txBox="1"/>
          <p:nvPr/>
        </p:nvSpPr>
        <p:spPr>
          <a:xfrm>
            <a:off x="205234" y="3368012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31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Path1322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323" name="Image13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87" y="844782"/>
            <a:ext cx="1860126" cy="2323024"/>
          </a:xfrm>
          <a:prstGeom prst="rect">
            <a:avLst/>
          </a:prstGeom>
          <a:noFill/>
        </p:spPr>
      </p:pic>
      <p:pic>
        <p:nvPicPr>
          <p:cNvPr id="1324" name="Image13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083" y="1221924"/>
            <a:ext cx="65295" cy="65235"/>
          </a:xfrm>
          <a:prstGeom prst="rect">
            <a:avLst/>
          </a:prstGeom>
          <a:noFill/>
        </p:spPr>
      </p:pic>
      <p:pic>
        <p:nvPicPr>
          <p:cNvPr id="1325" name="Image13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083" y="2119843"/>
            <a:ext cx="65295" cy="65235"/>
          </a:xfrm>
          <a:prstGeom prst="rect">
            <a:avLst/>
          </a:prstGeom>
          <a:noFill/>
        </p:spPr>
      </p:pic>
      <p:pic>
        <p:nvPicPr>
          <p:cNvPr id="1326" name="Image13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083" y="2501771"/>
            <a:ext cx="65295" cy="65235"/>
          </a:xfrm>
          <a:prstGeom prst="rect">
            <a:avLst/>
          </a:prstGeom>
          <a:noFill/>
        </p:spPr>
      </p:pic>
      <p:grpSp>
        <p:nvGrpSpPr>
          <p:cNvPr id="1327" name="Group1327"/>
          <p:cNvGrpSpPr/>
          <p:nvPr/>
        </p:nvGrpSpPr>
        <p:grpSpPr>
          <a:xfrm>
            <a:off x="0" y="3242169"/>
            <a:ext cx="4608005" cy="212231"/>
            <a:chOff x="0" y="3242169"/>
            <a:chExt cx="4608005" cy="212231"/>
          </a:xfrm>
        </p:grpSpPr>
        <p:sp>
          <p:nvSpPr>
            <p:cNvPr id="1328" name="Path1328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29" name="Image13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330" name="Image13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331" name="Path1331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32" name="Image133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333" name="Path1333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34" name="Image133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335" name="Path1335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36" name="Path1336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37" name="Image133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338" name="Path1338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39" name="Path1339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40" name="Path1340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41" name="Path1341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42" name="Path1342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43" name="Image134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44799"/>
              <a:ext cx="1536672" cy="109601"/>
            </a:xfrm>
            <a:prstGeom prst="rect">
              <a:avLst/>
            </a:prstGeom>
            <a:noFill/>
          </p:spPr>
        </p:pic>
        <p:pic>
          <p:nvPicPr>
            <p:cNvPr id="1344" name="Image134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36672" y="3344799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1345" name="Image134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73347" y="3344799"/>
              <a:ext cx="1534658" cy="109601"/>
            </a:xfrm>
            <a:prstGeom prst="rect">
              <a:avLst/>
            </a:prstGeom>
            <a:noFill/>
          </p:spPr>
        </p:pic>
      </p:grpSp>
      <p:sp>
        <p:nvSpPr>
          <p:cNvPr id="1346" name="Text Box1346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Uji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19">
                <a:solidFill>
                  <a:srgbClr val="FFFFFF"/>
                </a:solidFill>
                <a:latin typeface="Arial"/>
                <a:ea typeface="Arial"/>
                <a:cs typeface="Arial"/>
              </a:rPr>
              <a:t>Coba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347" name="Text Box1347"/>
          <p:cNvSpPr txBox="1"/>
          <p:nvPr/>
        </p:nvSpPr>
        <p:spPr>
          <a:xfrm>
            <a:off x="138607" y="544731"/>
            <a:ext cx="2756215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Analisa</a:t>
            </a:r>
            <a:r>
              <a:rPr lang="en-US" altLang="zh-CN" dirty="0" b="1" sz="1100" spc="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Algoritma</a:t>
            </a:r>
            <a:r>
              <a:rPr lang="en-US" altLang="zh-CN" dirty="0" b="1" sz="1100" spc="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5">
                <a:solidFill>
                  <a:srgbClr val="000000"/>
                </a:solidFill>
                <a:latin typeface="Arial"/>
                <a:ea typeface="Arial"/>
                <a:cs typeface="Arial"/>
              </a:rPr>
              <a:t>Dengan</a:t>
            </a:r>
            <a:r>
              <a:rPr lang="en-US" altLang="zh-CN" dirty="0" b="1" sz="1100" spc="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9">
                <a:solidFill>
                  <a:srgbClr val="000000"/>
                </a:solidFill>
                <a:latin typeface="Arial"/>
                <a:ea typeface="Arial"/>
                <a:cs typeface="Arial"/>
              </a:rPr>
              <a:t>Tetangga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3">
                <a:solidFill>
                  <a:srgbClr val="000000"/>
                </a:solidFill>
                <a:latin typeface="Arial"/>
                <a:ea typeface="Arial"/>
                <a:cs typeface="Arial"/>
              </a:rPr>
              <a:t>Statis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48" name="Text Box1348"/>
          <p:cNvSpPr txBox="1"/>
          <p:nvPr/>
        </p:nvSpPr>
        <p:spPr>
          <a:xfrm>
            <a:off x="2700688" y="1193591"/>
            <a:ext cx="1331318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Akan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dianalisa</a:t>
            </a:r>
            <a:r>
              <a:rPr lang="en-US" altLang="zh-CN" dirty="0" sz="1100" spc="5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1">
                <a:solidFill>
                  <a:srgbClr val="000000"/>
                </a:solidFill>
                <a:latin typeface="Arial"/>
                <a:ea typeface="Arial"/>
                <a:cs typeface="Arial"/>
              </a:rPr>
              <a:t>dengan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49" name="Text Box1349"/>
          <p:cNvSpPr txBox="1"/>
          <p:nvPr/>
        </p:nvSpPr>
        <p:spPr>
          <a:xfrm>
            <a:off x="2700688" y="1365584"/>
            <a:ext cx="151372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7">
                <a:solidFill>
                  <a:srgbClr val="000000"/>
                </a:solidFill>
                <a:latin typeface="Arial"/>
                <a:ea typeface="Arial"/>
                <a:cs typeface="Arial"/>
              </a:rPr>
              <a:t>membandingkan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berbagai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50" name="Text Box1350"/>
          <p:cNvSpPr txBox="1"/>
          <p:nvPr/>
        </p:nvSpPr>
        <p:spPr>
          <a:xfrm>
            <a:off x="2700688" y="1537577"/>
            <a:ext cx="452643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l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51" name="Text Box1351"/>
          <p:cNvSpPr txBox="1"/>
          <p:nvPr/>
        </p:nvSpPr>
        <p:spPr>
          <a:xfrm>
            <a:off x="3115354" y="1584236"/>
            <a:ext cx="89746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-38">
                <a:solidFill>
                  <a:srgbClr val="000000"/>
                </a:solidFill>
                <a:latin typeface="Arial"/>
                <a:ea typeface="Arial"/>
                <a:cs typeface="Arial"/>
              </a:rPr>
              <a:t>a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1352" name="Text Box1352"/>
          <p:cNvSpPr txBox="1"/>
          <p:nvPr/>
        </p:nvSpPr>
        <p:spPr>
          <a:xfrm>
            <a:off x="3174258" y="1537577"/>
            <a:ext cx="118314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mengetahui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53" name="Text Box1353"/>
          <p:cNvSpPr txBox="1"/>
          <p:nvPr/>
        </p:nvSpPr>
        <p:spPr>
          <a:xfrm>
            <a:off x="2700688" y="1709569"/>
            <a:ext cx="170209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000000"/>
                </a:solidFill>
                <a:latin typeface="Arial"/>
                <a:ea typeface="Arial"/>
                <a:cs typeface="Arial"/>
              </a:rPr>
              <a:t>respon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9">
                <a:solidFill>
                  <a:srgbClr val="000000"/>
                </a:solidFill>
                <a:latin typeface="Arial"/>
                <a:ea typeface="Arial"/>
                <a:cs typeface="Arial"/>
              </a:rPr>
              <a:t>algoritma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85">
                <a:solidFill>
                  <a:srgbClr val="000000"/>
                </a:solidFill>
                <a:latin typeface="Arial"/>
                <a:ea typeface="Arial"/>
                <a:cs typeface="Arial"/>
              </a:rPr>
              <a:t>sesuai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54" name="Text Box1354"/>
          <p:cNvSpPr txBox="1"/>
          <p:nvPr/>
        </p:nvSpPr>
        <p:spPr>
          <a:xfrm>
            <a:off x="2700688" y="1881562"/>
            <a:ext cx="7272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9">
                <a:solidFill>
                  <a:srgbClr val="000000"/>
                </a:solidFill>
                <a:latin typeface="Arial"/>
                <a:ea typeface="Arial"/>
                <a:cs typeface="Arial"/>
              </a:rPr>
              <a:t>optimal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55" name="Text Box1355"/>
          <p:cNvSpPr txBox="1"/>
          <p:nvPr/>
        </p:nvSpPr>
        <p:spPr>
          <a:xfrm>
            <a:off x="2700688" y="2091498"/>
            <a:ext cx="159162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Menghasilkan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4">
                <a:solidFill>
                  <a:srgbClr val="000000"/>
                </a:solidFill>
                <a:latin typeface="Arial"/>
                <a:ea typeface="Arial"/>
                <a:cs typeface="Arial"/>
              </a:rPr>
              <a:t>terbaik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56" name="Text Box1356"/>
          <p:cNvSpPr txBox="1"/>
          <p:nvPr/>
        </p:nvSpPr>
        <p:spPr>
          <a:xfrm>
            <a:off x="2700688" y="2263503"/>
            <a:ext cx="1455373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9">
                <a:solidFill>
                  <a:srgbClr val="000000"/>
                </a:solidFill>
                <a:latin typeface="Arial"/>
                <a:ea typeface="Arial"/>
                <a:cs typeface="Arial"/>
              </a:rPr>
              <a:t>algoritma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0">
                <a:solidFill>
                  <a:srgbClr val="000000"/>
                </a:solidFill>
                <a:latin typeface="Arial"/>
                <a:ea typeface="Arial"/>
                <a:cs typeface="Arial"/>
              </a:rPr>
              <a:t>cosinus.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57" name="Text Box1357"/>
          <p:cNvSpPr txBox="1"/>
          <p:nvPr/>
        </p:nvSpPr>
        <p:spPr>
          <a:xfrm>
            <a:off x="2700688" y="2473438"/>
            <a:ext cx="1317318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Pembuktian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dilakukan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58" name="Text Box1358"/>
          <p:cNvSpPr txBox="1"/>
          <p:nvPr/>
        </p:nvSpPr>
        <p:spPr>
          <a:xfrm>
            <a:off x="2700688" y="2645431"/>
            <a:ext cx="80030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87">
                <a:solidFill>
                  <a:srgbClr val="000000"/>
                </a:solidFill>
                <a:latin typeface="Arial"/>
                <a:ea typeface="Arial"/>
                <a:cs typeface="Arial"/>
              </a:rPr>
              <a:t>secara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gra</a:t>
            </a:r>
            <a:r>
              <a:rPr lang="en-US" altLang="zh-CN" dirty="0" sz="1100" spc="5">
                <a:solidFill>
                  <a:srgbClr val="000000"/>
                </a:solidFill>
                <a:latin typeface="Arial"/>
                <a:ea typeface="Arial"/>
                <a:cs typeface="Arial"/>
              </a:rPr>
              <a:t>ﬁk.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59" name="Text Box1359"/>
          <p:cNvSpPr txBox="1"/>
          <p:nvPr/>
        </p:nvSpPr>
        <p:spPr>
          <a:xfrm>
            <a:off x="205234" y="3368010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32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Path1360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361" name="Image13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40" y="1356292"/>
            <a:ext cx="1524693" cy="1142470"/>
          </a:xfrm>
          <a:prstGeom prst="rect">
            <a:avLst/>
          </a:prstGeom>
          <a:noFill/>
        </p:spPr>
      </p:pic>
      <p:pic>
        <p:nvPicPr>
          <p:cNvPr id="1362" name="Image13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083" y="1057104"/>
            <a:ext cx="65295" cy="65235"/>
          </a:xfrm>
          <a:prstGeom prst="rect">
            <a:avLst/>
          </a:prstGeom>
          <a:noFill/>
        </p:spPr>
      </p:pic>
      <p:pic>
        <p:nvPicPr>
          <p:cNvPr id="1363" name="Image13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083" y="1611037"/>
            <a:ext cx="65295" cy="65235"/>
          </a:xfrm>
          <a:prstGeom prst="rect">
            <a:avLst/>
          </a:prstGeom>
          <a:noFill/>
        </p:spPr>
      </p:pic>
      <p:pic>
        <p:nvPicPr>
          <p:cNvPr id="1364" name="Image13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083" y="2164958"/>
            <a:ext cx="65295" cy="65235"/>
          </a:xfrm>
          <a:prstGeom prst="rect">
            <a:avLst/>
          </a:prstGeom>
          <a:noFill/>
        </p:spPr>
      </p:pic>
      <p:grpSp>
        <p:nvGrpSpPr>
          <p:cNvPr id="1365" name="Group1365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1366" name="Path1366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67" name="Image136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368" name="Image136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369" name="Path1369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70" name="Image137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371" name="Path1371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72" name="Image137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373" name="Path1373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74" name="Path1374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75" name="Image137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376" name="Path1376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77" name="Path1377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78" name="Path1378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79" name="Path1379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80" name="Path1380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81" name="Image138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44800"/>
              <a:ext cx="1536672" cy="109601"/>
            </a:xfrm>
            <a:prstGeom prst="rect">
              <a:avLst/>
            </a:prstGeom>
            <a:noFill/>
          </p:spPr>
        </p:pic>
        <p:pic>
          <p:nvPicPr>
            <p:cNvPr id="1382" name="Image138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36672" y="3344800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1383" name="Image138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73347" y="3344800"/>
              <a:ext cx="1534658" cy="109601"/>
            </a:xfrm>
            <a:prstGeom prst="rect">
              <a:avLst/>
            </a:prstGeom>
            <a:noFill/>
          </p:spPr>
        </p:pic>
      </p:grpSp>
      <p:sp>
        <p:nvSpPr>
          <p:cNvPr id="1384" name="Text Box1384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0">
                <a:solidFill>
                  <a:srgbClr val="FFFFFF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Uji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19">
                <a:solidFill>
                  <a:srgbClr val="FFFFFF"/>
                </a:solidFill>
                <a:latin typeface="Arial"/>
                <a:ea typeface="Arial"/>
                <a:cs typeface="Arial"/>
              </a:rPr>
              <a:t>Coba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385" name="Text Box1385"/>
          <p:cNvSpPr txBox="1"/>
          <p:nvPr/>
        </p:nvSpPr>
        <p:spPr>
          <a:xfrm>
            <a:off x="138607" y="806179"/>
            <a:ext cx="203059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Analisa</a:t>
            </a:r>
            <a:r>
              <a:rPr lang="en-US" altLang="zh-CN" dirty="0" b="1" sz="1100" spc="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Percobaan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Keseluruhan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86" name="Text Box1386"/>
          <p:cNvSpPr txBox="1"/>
          <p:nvPr/>
        </p:nvSpPr>
        <p:spPr>
          <a:xfrm>
            <a:off x="2700688" y="1028771"/>
            <a:ext cx="1549072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8">
                <a:solidFill>
                  <a:srgbClr val="000000"/>
                </a:solidFill>
                <a:latin typeface="Arial"/>
                <a:ea typeface="Arial"/>
                <a:cs typeface="Arial"/>
              </a:rPr>
              <a:t>Melanjutkan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analisa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6">
                <a:solidFill>
                  <a:srgbClr val="000000"/>
                </a:solidFill>
                <a:latin typeface="Arial"/>
                <a:ea typeface="Arial"/>
                <a:cs typeface="Arial"/>
              </a:rPr>
              <a:t>static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87" name="Text Box1387"/>
          <p:cNvSpPr txBox="1"/>
          <p:nvPr/>
        </p:nvSpPr>
        <p:spPr>
          <a:xfrm>
            <a:off x="2700688" y="1200764"/>
            <a:ext cx="162461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71">
                <a:solidFill>
                  <a:srgbClr val="000000"/>
                </a:solidFill>
                <a:latin typeface="Arial"/>
                <a:ea typeface="Arial"/>
                <a:cs typeface="Arial"/>
              </a:rPr>
              <a:t>dengan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menjalankan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89">
                <a:solidFill>
                  <a:srgbClr val="000000"/>
                </a:solidFill>
                <a:latin typeface="Arial"/>
                <a:ea typeface="Arial"/>
                <a:cs typeface="Arial"/>
              </a:rPr>
              <a:t>semua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88" name="Text Box1388"/>
          <p:cNvSpPr txBox="1"/>
          <p:nvPr/>
        </p:nvSpPr>
        <p:spPr>
          <a:xfrm>
            <a:off x="2700688" y="1372756"/>
            <a:ext cx="349415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89" name="Text Box1389"/>
          <p:cNvSpPr txBox="1"/>
          <p:nvPr/>
        </p:nvSpPr>
        <p:spPr>
          <a:xfrm>
            <a:off x="2700688" y="1582692"/>
            <a:ext cx="1521073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Akan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menghasilkan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graﬁk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90" name="Text Box1390"/>
          <p:cNvSpPr txBox="1"/>
          <p:nvPr/>
        </p:nvSpPr>
        <p:spPr>
          <a:xfrm>
            <a:off x="2700688" y="1754684"/>
            <a:ext cx="139590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000000"/>
                </a:solidFill>
                <a:latin typeface="Arial"/>
                <a:ea typeface="Arial"/>
                <a:cs typeface="Arial"/>
              </a:rPr>
              <a:t>respon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6">
                <a:solidFill>
                  <a:srgbClr val="000000"/>
                </a:solidFill>
                <a:latin typeface="Arial"/>
                <a:ea typeface="Arial"/>
                <a:cs typeface="Arial"/>
              </a:rPr>
              <a:t>dari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keseluruhan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91" name="Text Box1391"/>
          <p:cNvSpPr txBox="1"/>
          <p:nvPr/>
        </p:nvSpPr>
        <p:spPr>
          <a:xfrm>
            <a:off x="2700688" y="1926677"/>
            <a:ext cx="34941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92" name="Text Box1392"/>
          <p:cNvSpPr txBox="1"/>
          <p:nvPr/>
        </p:nvSpPr>
        <p:spPr>
          <a:xfrm>
            <a:off x="2700688" y="2136613"/>
            <a:ext cx="1230827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2">
                <a:solidFill>
                  <a:srgbClr val="000000"/>
                </a:solidFill>
                <a:latin typeface="Arial"/>
                <a:ea typeface="Arial"/>
                <a:cs typeface="Arial"/>
              </a:rPr>
              <a:t>Hipotesis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1">
                <a:solidFill>
                  <a:srgbClr val="000000"/>
                </a:solidFill>
                <a:latin typeface="Arial"/>
                <a:ea typeface="Arial"/>
                <a:cs typeface="Arial"/>
              </a:rPr>
              <a:t>nya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7">
                <a:solidFill>
                  <a:srgbClr val="000000"/>
                </a:solidFill>
                <a:latin typeface="Arial"/>
                <a:ea typeface="Arial"/>
                <a:cs typeface="Arial"/>
              </a:rPr>
              <a:t>adalah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93" name="Text Box1393"/>
          <p:cNvSpPr txBox="1"/>
          <p:nvPr/>
        </p:nvSpPr>
        <p:spPr>
          <a:xfrm>
            <a:off x="2700688" y="2308605"/>
            <a:ext cx="138301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keseluruhan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8">
                <a:solidFill>
                  <a:srgbClr val="000000"/>
                </a:solidFill>
                <a:latin typeface="Arial"/>
                <a:ea typeface="Arial"/>
                <a:cs typeface="Arial"/>
              </a:rPr>
              <a:t>akan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94" name="Text Box1394"/>
          <p:cNvSpPr txBox="1"/>
          <p:nvPr/>
        </p:nvSpPr>
        <p:spPr>
          <a:xfrm>
            <a:off x="2700688" y="2480611"/>
            <a:ext cx="1311497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000000"/>
                </a:solidFill>
                <a:latin typeface="Arial"/>
                <a:ea typeface="Arial"/>
                <a:cs typeface="Arial"/>
              </a:rPr>
              <a:t>menjaga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95" name="Text Box1395"/>
          <p:cNvSpPr txBox="1"/>
          <p:nvPr/>
        </p:nvSpPr>
        <p:spPr>
          <a:xfrm>
            <a:off x="2700688" y="2652603"/>
            <a:ext cx="734885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71">
                <a:solidFill>
                  <a:srgbClr val="000000"/>
                </a:solidFill>
                <a:latin typeface="Arial"/>
                <a:ea typeface="Arial"/>
                <a:cs typeface="Arial"/>
              </a:rPr>
              <a:t>dengan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baik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396" name="Text Box1396"/>
          <p:cNvSpPr txBox="1"/>
          <p:nvPr/>
        </p:nvSpPr>
        <p:spPr>
          <a:xfrm>
            <a:off x="205234" y="3368012"/>
            <a:ext cx="4374940" cy="6738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33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Path1397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1398" name="Group1398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1399" name="Path1399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00" name="Image140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401" name="Image140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402" name="Path1402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03" name="Image140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404" name="Path1404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05" name="Image140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406" name="Path1406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07" name="Path1407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08" name="Image140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409" name="Path1409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10" name="Path1410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11" name="Path1411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12" name="Path1412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13" name="Path1413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14" name="Image14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1415" name="Image14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1416" name="Image141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1417" name="Text Box1417"/>
          <p:cNvSpPr txBox="1"/>
          <p:nvPr/>
        </p:nvSpPr>
        <p:spPr>
          <a:xfrm>
            <a:off x="1772075" y="1326951"/>
            <a:ext cx="1102595" cy="27972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2203"/>
              </a:lnSpc>
            </a:pPr>
            <a:r>
              <a:rPr lang="en-US" altLang="zh-CN" dirty="0" sz="2500" spc="-163">
                <a:solidFill>
                  <a:srgbClr val="000000"/>
                </a:solidFill>
                <a:latin typeface="Arial"/>
                <a:ea typeface="Arial"/>
                <a:cs typeface="Arial"/>
              </a:rPr>
              <a:t>The</a:t>
            </a:r>
            <a:r>
              <a:rPr lang="en-US" altLang="zh-CN" dirty="0" sz="2500" spc="8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2500" spc="-220">
                <a:solidFill>
                  <a:srgbClr val="000000"/>
                </a:solidFill>
                <a:latin typeface="Arial"/>
                <a:ea typeface="Arial"/>
                <a:cs typeface="Arial"/>
              </a:rPr>
              <a:t>End</a:t>
            </a:r>
            <a:endParaRPr lang="en-US" altLang="zh-CN" sz="2500">
              <a:latin typeface="Arial"/>
              <a:ea typeface="Arial"/>
              <a:cs typeface="Arial"/>
            </a:endParaRPr>
          </a:p>
        </p:txBody>
      </p:sp>
      <p:sp>
        <p:nvSpPr>
          <p:cNvPr id="1418" name="Text Box1418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34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Path1419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1420" name="Group1420"/>
          <p:cNvGrpSpPr/>
          <p:nvPr/>
        </p:nvGrpSpPr>
        <p:grpSpPr>
          <a:xfrm>
            <a:off x="-105725" y="1150648"/>
            <a:ext cx="184092" cy="656962"/>
            <a:chOff x="-105725" y="1150648"/>
            <a:chExt cx="184092" cy="656962"/>
          </a:xfrm>
        </p:grpSpPr>
        <p:pic>
          <p:nvPicPr>
            <p:cNvPr id="1421" name="Image14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50648"/>
              <a:ext cx="78367" cy="312977"/>
            </a:xfrm>
            <a:prstGeom prst="rect">
              <a:avLst/>
            </a:prstGeom>
            <a:noFill/>
          </p:spPr>
        </p:pic>
        <p:sp>
          <p:nvSpPr>
            <p:cNvPr id="1422" name="Path1422"/>
            <p:cNvSpPr/>
            <p:nvPr/>
          </p:nvSpPr>
          <p:spPr>
            <a:xfrm>
              <a:off x="-105725" y="1192973"/>
              <a:ext cx="111430" cy="149266"/>
            </a:xfrm>
            <a:custGeom>
              <a:avLst/>
              <a:gdLst/>
              <a:ahLst/>
              <a:cxnLst/>
              <a:rect l="l" t="t" r="r" b="b"/>
              <a:pathLst>
                <a:path w="111430" h="149266">
                  <a:moveTo>
                    <a:pt x="5082" y="144188"/>
                  </a:moveTo>
                  <a:lnTo>
                    <a:pt x="106348" y="144188"/>
                  </a:lnTo>
                  <a:lnTo>
                    <a:pt x="106348" y="30371"/>
                  </a:lnTo>
                  <a:lnTo>
                    <a:pt x="81031" y="5078"/>
                  </a:lnTo>
                  <a:lnTo>
                    <a:pt x="5082" y="5078"/>
                  </a:lnTo>
                  <a:lnTo>
                    <a:pt x="5082" y="144188"/>
                  </a:lnTo>
                  <a:close/>
                </a:path>
              </a:pathLst>
            </a:custGeom>
            <a:solidFill/>
            <a:ln w="50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23" name="Path1423"/>
            <p:cNvSpPr/>
            <p:nvPr/>
          </p:nvSpPr>
          <p:spPr>
            <a:xfrm>
              <a:off x="-29776" y="1192973"/>
              <a:ext cx="35481" cy="35449"/>
            </a:xfrm>
            <a:custGeom>
              <a:avLst/>
              <a:gdLst/>
              <a:ahLst/>
              <a:cxnLst/>
              <a:rect l="l" t="t" r="r" b="b"/>
              <a:pathLst>
                <a:path w="35481" h="35449">
                  <a:moveTo>
                    <a:pt x="30399" y="30371"/>
                  </a:moveTo>
                  <a:lnTo>
                    <a:pt x="5082" y="30371"/>
                  </a:lnTo>
                  <a:lnTo>
                    <a:pt x="5082" y="5078"/>
                  </a:lnTo>
                </a:path>
              </a:pathLst>
            </a:custGeom>
            <a:solidFill/>
            <a:ln w="50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24" name="Image14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94633"/>
              <a:ext cx="78367" cy="312977"/>
            </a:xfrm>
            <a:prstGeom prst="rect">
              <a:avLst/>
            </a:prstGeom>
            <a:noFill/>
          </p:spPr>
        </p:pic>
        <p:sp>
          <p:nvSpPr>
            <p:cNvPr id="1425" name="Path1425"/>
            <p:cNvSpPr/>
            <p:nvPr/>
          </p:nvSpPr>
          <p:spPr>
            <a:xfrm>
              <a:off x="-105725" y="1536959"/>
              <a:ext cx="111430" cy="149265"/>
            </a:xfrm>
            <a:custGeom>
              <a:avLst/>
              <a:gdLst/>
              <a:ahLst/>
              <a:cxnLst/>
              <a:rect l="l" t="t" r="r" b="b"/>
              <a:pathLst>
                <a:path w="111430" h="149265">
                  <a:moveTo>
                    <a:pt x="5082" y="144188"/>
                  </a:moveTo>
                  <a:lnTo>
                    <a:pt x="106348" y="144188"/>
                  </a:lnTo>
                  <a:lnTo>
                    <a:pt x="106348" y="30371"/>
                  </a:lnTo>
                  <a:lnTo>
                    <a:pt x="81031" y="5078"/>
                  </a:lnTo>
                  <a:lnTo>
                    <a:pt x="5082" y="5078"/>
                  </a:lnTo>
                  <a:lnTo>
                    <a:pt x="5082" y="144188"/>
                  </a:lnTo>
                  <a:close/>
                </a:path>
              </a:pathLst>
            </a:custGeom>
            <a:solidFill/>
            <a:ln w="50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26" name="Path1426"/>
            <p:cNvSpPr/>
            <p:nvPr/>
          </p:nvSpPr>
          <p:spPr>
            <a:xfrm>
              <a:off x="-29776" y="1536959"/>
              <a:ext cx="35481" cy="35448"/>
            </a:xfrm>
            <a:custGeom>
              <a:avLst/>
              <a:gdLst/>
              <a:ahLst/>
              <a:cxnLst/>
              <a:rect l="l" t="t" r="r" b="b"/>
              <a:pathLst>
                <a:path w="35481" h="35448">
                  <a:moveTo>
                    <a:pt x="30399" y="30371"/>
                  </a:moveTo>
                  <a:lnTo>
                    <a:pt x="5082" y="30371"/>
                  </a:lnTo>
                  <a:lnTo>
                    <a:pt x="5082" y="5078"/>
                  </a:lnTo>
                </a:path>
              </a:pathLst>
            </a:custGeom>
            <a:solidFill/>
            <a:ln w="5080" cap="sq">
              <a:solidFill>
                <a:srgbClr val="0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1427" name="Group1427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1428" name="Path1428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29" name="Image14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430" name="Image143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431" name="Path1431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32" name="Image14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433" name="Path1433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34" name="Image14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435" name="Path1435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36" name="Path1436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37" name="Image143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438" name="Path1438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39" name="Path1439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40" name="Path1440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41" name="Path1441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42" name="Path1442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443" name="Image144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1444" name="Image144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1445" name="Image144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1446" name="Text Box1446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37">
                <a:solidFill>
                  <a:srgbClr val="FFFFFF"/>
                </a:solidFill>
                <a:latin typeface="Arial"/>
                <a:ea typeface="Arial"/>
                <a:cs typeface="Arial"/>
              </a:rPr>
              <a:t>Daftar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85">
                <a:solidFill>
                  <a:srgbClr val="FFFFFF"/>
                </a:solidFill>
                <a:latin typeface="Arial"/>
                <a:ea typeface="Arial"/>
                <a:cs typeface="Arial"/>
              </a:rPr>
              <a:t>Pustaka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447" name="Text Box1447"/>
          <p:cNvSpPr txBox="1"/>
          <p:nvPr/>
        </p:nvSpPr>
        <p:spPr>
          <a:xfrm>
            <a:off x="138607" y="1222090"/>
            <a:ext cx="4281673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 marL="138608" indent="-138608">
              <a:lnSpc>
                <a:spcPts val="1161"/>
              </a:lnSpc>
            </a:pPr>
            <a:r>
              <a:rPr lang="en-US" altLang="zh-CN" dirty="0" sz="1100" spc="-39">
                <a:solidFill>
                  <a:srgbClr val="3333B3"/>
                </a:solidFill>
                <a:latin typeface="Arial"/>
                <a:ea typeface="Arial"/>
                <a:cs typeface="Arial"/>
              </a:rPr>
              <a:t>Ledin,</a:t>
            </a:r>
            <a:r>
              <a:rPr lang="en-US" altLang="zh-CN" dirty="0" sz="1100" spc="59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</a:rPr>
              <a:t>Jim</a:t>
            </a:r>
            <a:r>
              <a:rPr lang="en-US" altLang="zh-CN" dirty="0" sz="1100" spc="59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">
                <a:solidFill>
                  <a:srgbClr val="3333B3"/>
                </a:solidFill>
                <a:latin typeface="Arial"/>
                <a:ea typeface="Arial"/>
                <a:cs typeface="Arial"/>
              </a:rPr>
              <a:t>A.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2">
                <a:solidFill>
                  <a:srgbClr val="3333B3"/>
                </a:solidFill>
                <a:latin typeface="Arial"/>
                <a:ea typeface="Arial"/>
                <a:cs typeface="Arial"/>
              </a:rPr>
              <a:t>(1999).</a:t>
            </a:r>
            <a:r>
              <a:rPr lang="en-US" altLang="zh-CN" dirty="0" sz="1100" spc="59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0">
                <a:solidFill>
                  <a:srgbClr val="000000"/>
                </a:solidFill>
                <a:latin typeface="Arial"/>
                <a:ea typeface="Arial"/>
                <a:cs typeface="Arial"/>
              </a:rPr>
              <a:t>“Hardware-in-the-Loop</a:t>
            </a:r>
            <a:r>
              <a:rPr lang="en-US" altLang="zh-CN" dirty="0" sz="1100" spc="6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9">
                <a:solidFill>
                  <a:srgbClr val="000000"/>
                </a:solidFill>
                <a:latin typeface="Arial"/>
                <a:ea typeface="Arial"/>
                <a:cs typeface="Arial"/>
              </a:rPr>
              <a:t>Simulation</a:t>
            </a:r>
            <a:r>
              <a:rPr lang="en-US" altLang="zh-CN" dirty="0" sz="1100" spc="86">
                <a:solidFill>
                  <a:srgbClr val="000000"/>
                </a:solidFill>
                <a:latin typeface="Arial"/>
                <a:ea typeface="Arial"/>
                <a:cs typeface="Arial"/>
              </a:rPr>
              <a:t>”.</a:t>
            </a:r>
            <a:r>
              <a:rPr lang="en-US" altLang="zh-CN" dirty="0" sz="1100" spc="-2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8">
                <a:solidFill>
                  <a:srgbClr val="7A7ACD"/>
                </a:solidFill>
                <a:latin typeface="Arial"/>
                <a:ea typeface="Arial"/>
                <a:cs typeface="Arial"/>
              </a:rPr>
              <a:t>In:</a:t>
            </a:r>
            <a:r>
              <a:rPr lang="en-US" altLang="zh-CN" dirty="0" sz="1100" spc="87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69">
                <a:solidFill>
                  <a:srgbClr val="7A7ACD"/>
                </a:solidFill>
                <a:latin typeface="Arial"/>
                <a:ea typeface="Arial"/>
                <a:cs typeface="Arial"/>
              </a:rPr>
              <a:t>Embedded</a:t>
            </a:r>
            <a:r>
              <a:rPr lang="en-US" altLang="zh-CN" dirty="0" i="1" sz="1100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75">
                <a:solidFill>
                  <a:srgbClr val="7A7ACD"/>
                </a:solidFill>
                <a:latin typeface="Arial"/>
                <a:ea typeface="Arial"/>
                <a:cs typeface="Arial"/>
              </a:rPr>
              <a:t>Systems</a:t>
            </a:r>
            <a:r>
              <a:rPr lang="en-US" altLang="zh-CN" dirty="0" i="1" sz="1100" spc="55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0">
                <a:solidFill>
                  <a:srgbClr val="7A7ACD"/>
                </a:solidFill>
                <a:latin typeface="Arial"/>
                <a:ea typeface="Arial"/>
                <a:cs typeface="Arial"/>
              </a:rPr>
              <a:t>Programming</a:t>
            </a:r>
            <a:r>
              <a:rPr lang="en-US" altLang="zh-CN" dirty="0" sz="1100" spc="0">
                <a:solidFill>
                  <a:srgbClr val="7A7ACD"/>
                </a:solidFill>
                <a:latin typeface="Arial"/>
                <a:ea typeface="Arial"/>
                <a:cs typeface="Arial"/>
              </a:rPr>
              <a:t>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448" name="Text Box1448"/>
          <p:cNvSpPr txBox="1"/>
          <p:nvPr/>
        </p:nvSpPr>
        <p:spPr>
          <a:xfrm>
            <a:off x="138607" y="1566075"/>
            <a:ext cx="4213129" cy="64283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 marL="138608" indent="-138608">
              <a:lnSpc>
                <a:spcPts val="1265"/>
              </a:lnSpc>
            </a:pPr>
            <a:r>
              <a:rPr lang="en-US" altLang="zh-CN" dirty="0" sz="1100" spc="-67">
                <a:solidFill>
                  <a:srgbClr val="3333B3"/>
                </a:solidFill>
                <a:latin typeface="Arial"/>
                <a:ea typeface="Arial"/>
                <a:cs typeface="Arial"/>
              </a:rPr>
              <a:t>Rozenheck,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0">
                <a:solidFill>
                  <a:srgbClr val="3333B3"/>
                </a:solidFill>
                <a:latin typeface="Arial"/>
                <a:ea typeface="Arial"/>
                <a:cs typeface="Arial"/>
              </a:rPr>
              <a:t>O.,</a:t>
            </a:r>
            <a:r>
              <a:rPr lang="en-US" altLang="zh-CN" dirty="0" sz="1100" spc="59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</a:rPr>
              <a:t>S.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2">
                <a:solidFill>
                  <a:srgbClr val="3333B3"/>
                </a:solidFill>
                <a:latin typeface="Arial"/>
                <a:ea typeface="Arial"/>
                <a:cs typeface="Arial"/>
              </a:rPr>
              <a:t>Zhao,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2">
                <a:solidFill>
                  <a:srgbClr val="3333B3"/>
                </a:solidFill>
                <a:latin typeface="Arial"/>
                <a:ea typeface="Arial"/>
                <a:cs typeface="Arial"/>
              </a:rPr>
              <a:t>and</a:t>
            </a:r>
            <a:r>
              <a:rPr lang="en-US" altLang="zh-CN" dirty="0" sz="1100" spc="59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">
                <a:solidFill>
                  <a:srgbClr val="3333B3"/>
                </a:solidFill>
                <a:latin typeface="Arial"/>
                <a:ea typeface="Arial"/>
                <a:cs typeface="Arial"/>
              </a:rPr>
              <a:t>D.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8">
                <a:solidFill>
                  <a:srgbClr val="3333B3"/>
                </a:solidFill>
                <a:latin typeface="Arial"/>
                <a:ea typeface="Arial"/>
                <a:cs typeface="Arial"/>
              </a:rPr>
              <a:t>Zelazo</a:t>
            </a:r>
            <a:r>
              <a:rPr lang="en-US" altLang="zh-CN" dirty="0" sz="1100" spc="59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2">
                <a:solidFill>
                  <a:srgbClr val="3333B3"/>
                </a:solidFill>
                <a:latin typeface="Arial"/>
                <a:ea typeface="Arial"/>
                <a:cs typeface="Arial"/>
              </a:rPr>
              <a:t>(2015).</a:t>
            </a:r>
            <a:r>
              <a:rPr lang="en-US" altLang="zh-CN" dirty="0" sz="1100" spc="59">
                <a:solidFill>
                  <a:srgbClr val="3333B3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86">
                <a:solidFill>
                  <a:srgbClr val="000000"/>
                </a:solidFill>
                <a:latin typeface="Arial"/>
                <a:ea typeface="Arial"/>
                <a:cs typeface="Arial"/>
              </a:rPr>
              <a:t>“A</a:t>
            </a:r>
            <a:r>
              <a:rPr lang="en-US" altLang="zh-CN" dirty="0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6">
                <a:solidFill>
                  <a:srgbClr val="000000"/>
                </a:solidFill>
                <a:latin typeface="Arial"/>
                <a:ea typeface="Arial"/>
                <a:cs typeface="Arial"/>
              </a:rPr>
              <a:t>proportional-integral</a:t>
            </a:r>
            <a:r>
              <a:rPr lang="en-US" altLang="zh-CN" dirty="0" sz="1100" spc="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4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controller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for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1">
                <a:solidFill>
                  <a:srgbClr val="000000"/>
                </a:solidFill>
                <a:latin typeface="Arial"/>
                <a:ea typeface="Arial"/>
                <a:cs typeface="Arial"/>
              </a:rPr>
              <a:t>distance-based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4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formation</a:t>
            </a:r>
            <a:r>
              <a:rPr lang="en-US" altLang="zh-CN" dirty="0" sz="11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2">
                <a:solidFill>
                  <a:srgbClr val="000000"/>
                </a:solidFill>
                <a:latin typeface="Arial"/>
                <a:ea typeface="Arial"/>
                <a:cs typeface="Arial"/>
              </a:rPr>
              <a:t>tracking</a:t>
            </a:r>
            <a:r>
              <a:rPr lang="en-US" altLang="zh-CN" dirty="0" sz="1100" spc="88">
                <a:solidFill>
                  <a:srgbClr val="000000"/>
                </a:solidFill>
                <a:latin typeface="Arial"/>
                <a:ea typeface="Arial"/>
                <a:cs typeface="Arial"/>
              </a:rPr>
              <a:t>”.</a:t>
            </a:r>
            <a:r>
              <a:rPr lang="en-US" altLang="zh-CN" dirty="0" sz="1100" spc="-3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8">
                <a:solidFill>
                  <a:srgbClr val="7A7ACD"/>
                </a:solidFill>
                <a:latin typeface="Arial"/>
                <a:ea typeface="Arial"/>
                <a:cs typeface="Arial"/>
              </a:rPr>
              <a:t>In:</a:t>
            </a:r>
            <a:r>
              <a:rPr lang="en-US" altLang="zh-CN" dirty="0" sz="1100" spc="83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66">
                <a:solidFill>
                  <a:srgbClr val="7A7ACD"/>
                </a:solidFill>
                <a:latin typeface="Arial"/>
                <a:ea typeface="Arial"/>
                <a:cs typeface="Arial"/>
              </a:rPr>
              <a:t>2015</a:t>
            </a:r>
            <a:r>
              <a:rPr lang="en-US" altLang="zh-CN" dirty="0" i="1" sz="1100" spc="58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59">
                <a:solidFill>
                  <a:srgbClr val="7A7ACD"/>
                </a:solidFill>
                <a:latin typeface="Arial"/>
                <a:ea typeface="Arial"/>
                <a:cs typeface="Arial"/>
              </a:rPr>
              <a:t>European</a:t>
            </a:r>
            <a:r>
              <a:rPr lang="en-US" altLang="zh-CN" dirty="0" i="1" sz="1100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24">
                <a:solidFill>
                  <a:srgbClr val="7A7ACD"/>
                </a:solidFill>
                <a:latin typeface="Arial"/>
                <a:ea typeface="Arial"/>
                <a:cs typeface="Arial"/>
              </a:rPr>
              <a:t>Control</a:t>
            </a:r>
            <a:r>
              <a:rPr lang="en-US" altLang="zh-CN" dirty="0" i="1" sz="1100" spc="57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67">
                <a:solidFill>
                  <a:srgbClr val="7A7ACD"/>
                </a:solidFill>
                <a:latin typeface="Arial"/>
                <a:ea typeface="Arial"/>
                <a:cs typeface="Arial"/>
              </a:rPr>
              <a:t>Conference</a:t>
            </a:r>
            <a:r>
              <a:rPr lang="en-US" altLang="zh-CN" dirty="0" i="1" sz="1100" spc="55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33">
                <a:solidFill>
                  <a:srgbClr val="7A7ACD"/>
                </a:solidFill>
                <a:latin typeface="Arial"/>
                <a:ea typeface="Arial"/>
                <a:cs typeface="Arial"/>
              </a:rPr>
              <a:t>(ECC)</a:t>
            </a:r>
            <a:r>
              <a:rPr lang="en-US" altLang="zh-CN" dirty="0" i="1" sz="1100" spc="-291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0">
                <a:solidFill>
                  <a:srgbClr val="7A7ACD"/>
                </a:solidFill>
                <a:latin typeface="Arial"/>
                <a:ea typeface="Arial"/>
                <a:cs typeface="Arial"/>
              </a:rPr>
              <a:t>,</a:t>
            </a:r>
            <a:r>
              <a:rPr lang="en-US" altLang="zh-CN" dirty="0" sz="1100" spc="54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3">
                <a:solidFill>
                  <a:srgbClr val="7A7ACD"/>
                </a:solidFill>
                <a:latin typeface="Arial"/>
                <a:ea typeface="Arial"/>
                <a:cs typeface="Arial"/>
              </a:rPr>
              <a:t>pp.</a:t>
            </a:r>
            <a:r>
              <a:rPr lang="en-US" altLang="zh-CN" dirty="0" sz="1100" spc="57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7A7ACD"/>
                </a:solidFill>
                <a:latin typeface="Arial"/>
                <a:ea typeface="Arial"/>
                <a:cs typeface="Arial"/>
              </a:rPr>
              <a:t>1693</a:t>
            </a:r>
            <a:r>
              <a:rPr lang="en-US" altLang="zh-CN" dirty="0" sz="1100" spc="-55">
                <a:solidFill>
                  <a:srgbClr val="7A7ACD"/>
                </a:solidFill>
                <a:latin typeface="Arial"/>
                <a:ea typeface="Arial"/>
                <a:cs typeface="Arial"/>
              </a:rPr>
              <a:t>–1698.</a:t>
            </a:r>
            <a:r>
              <a:rPr lang="en-US" altLang="zh-CN" dirty="0" sz="1100" spc="59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79">
                <a:solidFill>
                  <a:srgbClr val="7A7ACD"/>
                </a:solidFill>
                <a:latin typeface="Arial"/>
                <a:ea typeface="Arial"/>
                <a:cs typeface="Arial"/>
              </a:rPr>
              <a:t>doi</a:t>
            </a:r>
            <a:r>
              <a:rPr lang="en-US" altLang="zh-CN" dirty="0" sz="1100" spc="-82">
                <a:solidFill>
                  <a:srgbClr val="7A7ACD"/>
                </a:solidFill>
                <a:latin typeface="Arial"/>
                <a:ea typeface="Arial"/>
                <a:cs typeface="Arial"/>
              </a:rPr>
              <a:t>:</a:t>
            </a:r>
            <a:r>
              <a:rPr lang="en-US" altLang="zh-CN" dirty="0" sz="1100" spc="306">
                <a:solidFill>
                  <a:srgbClr val="7A7ACD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8">
                <a:solidFill>
                  <a:srgbClr val="7A7ACD"/>
                </a:solidFill>
                <a:latin typeface="Arial"/>
                <a:ea typeface="Arial"/>
                <a:cs typeface="Arial"/>
                <a:hlinkClick r:id="rId12"/>
              </a:rPr>
              <a:t>10.1109/ECC.2015.7330781</a:t>
            </a:r>
            <a:r>
              <a:rPr lang="en-US" altLang="zh-CN" dirty="0" sz="1100" spc="0">
                <a:solidFill>
                  <a:srgbClr val="7A7ACD"/>
                </a:solidFill>
                <a:latin typeface="Arial"/>
                <a:ea typeface="Arial"/>
                <a:cs typeface="Arial"/>
              </a:rPr>
              <a:t>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449" name="Text Box1449"/>
          <p:cNvSpPr txBox="1"/>
          <p:nvPr/>
        </p:nvSpPr>
        <p:spPr>
          <a:xfrm>
            <a:off x="205236" y="3368011"/>
            <a:ext cx="437494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36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2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ath115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16" name="Image1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018" y="1094395"/>
            <a:ext cx="114266" cy="114161"/>
          </a:xfrm>
          <a:prstGeom prst="rect">
            <a:avLst/>
          </a:prstGeom>
          <a:noFill/>
        </p:spPr>
      </p:pic>
      <p:pic>
        <p:nvPicPr>
          <p:cNvPr id="117" name="Image1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18" y="1304330"/>
            <a:ext cx="114266" cy="114161"/>
          </a:xfrm>
          <a:prstGeom prst="rect">
            <a:avLst/>
          </a:prstGeom>
          <a:noFill/>
        </p:spPr>
      </p:pic>
      <p:pic>
        <p:nvPicPr>
          <p:cNvPr id="118" name="Image1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18" y="1514265"/>
            <a:ext cx="114266" cy="114162"/>
          </a:xfrm>
          <a:prstGeom prst="rect">
            <a:avLst/>
          </a:prstGeom>
          <a:noFill/>
        </p:spPr>
      </p:pic>
      <p:pic>
        <p:nvPicPr>
          <p:cNvPr id="119" name="Image1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9629" y="561600"/>
            <a:ext cx="1697492" cy="1365888"/>
          </a:xfrm>
          <a:prstGeom prst="rect">
            <a:avLst/>
          </a:prstGeom>
          <a:noFill/>
        </p:spPr>
      </p:pic>
      <p:grpSp>
        <p:nvGrpSpPr>
          <p:cNvPr id="120" name="Group120"/>
          <p:cNvGrpSpPr/>
          <p:nvPr/>
        </p:nvGrpSpPr>
        <p:grpSpPr>
          <a:xfrm>
            <a:off x="0" y="2016028"/>
            <a:ext cx="4608005" cy="1438371"/>
            <a:chOff x="0" y="2016028"/>
            <a:chExt cx="4608005" cy="1438371"/>
          </a:xfrm>
        </p:grpSpPr>
        <p:sp>
          <p:nvSpPr>
            <p:cNvPr id="121" name="Path121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2" name="Image1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23" name="Image1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24" name="Path124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5" name="Image1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26" name="Path126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7" name="Image12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28" name="Path128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9" name="Path129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0" name="Image13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31" name="Path131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2" name="Path132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3" name="Path133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4" name="Path134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35" name="Path135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36" name="Image13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228227" y="2016028"/>
              <a:ext cx="2153629" cy="1214827"/>
            </a:xfrm>
            <a:prstGeom prst="rect">
              <a:avLst/>
            </a:prstGeom>
            <a:noFill/>
          </p:spPr>
        </p:pic>
        <p:pic>
          <p:nvPicPr>
            <p:cNvPr id="137" name="Image13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44798"/>
              <a:ext cx="1536672" cy="109601"/>
            </a:xfrm>
            <a:prstGeom prst="rect">
              <a:avLst/>
            </a:prstGeom>
            <a:noFill/>
          </p:spPr>
        </p:pic>
        <p:pic>
          <p:nvPicPr>
            <p:cNvPr id="138" name="Image13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536672" y="3344798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139" name="Image13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73347" y="3344798"/>
              <a:ext cx="1534658" cy="109601"/>
            </a:xfrm>
            <a:prstGeom prst="rect">
              <a:avLst/>
            </a:prstGeom>
            <a:noFill/>
          </p:spPr>
        </p:pic>
      </p:grpSp>
      <p:sp>
        <p:nvSpPr>
          <p:cNvPr id="140" name="Text Box140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2">
                <a:solidFill>
                  <a:srgbClr val="FFFFFF"/>
                </a:solidFill>
                <a:latin typeface="Arial"/>
                <a:ea typeface="Arial"/>
                <a:cs typeface="Arial"/>
              </a:rPr>
              <a:t>Latar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94">
                <a:solidFill>
                  <a:srgbClr val="FFFFFF"/>
                </a:solidFill>
                <a:latin typeface="Arial"/>
                <a:ea typeface="Arial"/>
                <a:cs typeface="Arial"/>
              </a:rPr>
              <a:t>Belakang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41" name="Text Box141"/>
          <p:cNvSpPr txBox="1"/>
          <p:nvPr/>
        </p:nvSpPr>
        <p:spPr>
          <a:xfrm>
            <a:off x="236848" y="713436"/>
            <a:ext cx="1977373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7">
                <a:solidFill>
                  <a:srgbClr val="000000"/>
                </a:solidFill>
                <a:latin typeface="Arial"/>
                <a:ea typeface="Arial"/>
                <a:cs typeface="Arial"/>
              </a:rPr>
              <a:t>dibagi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menjadi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5">
                <a:solidFill>
                  <a:srgbClr val="000000"/>
                </a:solidFill>
                <a:latin typeface="Arial"/>
                <a:ea typeface="Arial"/>
                <a:cs typeface="Arial"/>
              </a:rPr>
              <a:t>3,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2">
                <a:solidFill>
                  <a:srgbClr val="000000"/>
                </a:solidFill>
                <a:latin typeface="Arial"/>
                <a:ea typeface="Arial"/>
                <a:cs typeface="Arial"/>
              </a:rPr>
              <a:t>yaitu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42" name="Text Box142"/>
          <p:cNvSpPr txBox="1"/>
          <p:nvPr/>
        </p:nvSpPr>
        <p:spPr>
          <a:xfrm>
            <a:off x="362979" y="1117381"/>
            <a:ext cx="78429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143" name="Text Box143"/>
          <p:cNvSpPr txBox="1"/>
          <p:nvPr/>
        </p:nvSpPr>
        <p:spPr>
          <a:xfrm>
            <a:off x="362979" y="1327316"/>
            <a:ext cx="78429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144" name="Text Box144"/>
          <p:cNvSpPr txBox="1"/>
          <p:nvPr/>
        </p:nvSpPr>
        <p:spPr>
          <a:xfrm>
            <a:off x="362979" y="1537252"/>
            <a:ext cx="78429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145" name="Text Box145"/>
          <p:cNvSpPr txBox="1"/>
          <p:nvPr/>
        </p:nvSpPr>
        <p:spPr>
          <a:xfrm>
            <a:off x="514063" y="1095364"/>
            <a:ext cx="1114396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Berdasarkan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1">
                <a:solidFill>
                  <a:srgbClr val="000000"/>
                </a:solidFill>
                <a:latin typeface="Arial"/>
                <a:ea typeface="Arial"/>
                <a:cs typeface="Arial"/>
              </a:rPr>
              <a:t>Posisi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46" name="Text Box146"/>
          <p:cNvSpPr txBox="1"/>
          <p:nvPr/>
        </p:nvSpPr>
        <p:spPr>
          <a:xfrm>
            <a:off x="514063" y="1305299"/>
            <a:ext cx="150541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Berdasarkan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Perpindahan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47" name="Text Box147"/>
          <p:cNvSpPr txBox="1"/>
          <p:nvPr/>
        </p:nvSpPr>
        <p:spPr>
          <a:xfrm>
            <a:off x="514063" y="1515234"/>
            <a:ext cx="109790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Berdasarkan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48" name="Text Box148"/>
          <p:cNvSpPr txBox="1"/>
          <p:nvPr/>
        </p:nvSpPr>
        <p:spPr>
          <a:xfrm>
            <a:off x="205234" y="3368009"/>
            <a:ext cx="4374964" cy="6738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68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ath149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50" name="Image1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13" y="1317536"/>
            <a:ext cx="3864462" cy="970465"/>
          </a:xfrm>
          <a:prstGeom prst="rect">
            <a:avLst/>
          </a:prstGeom>
          <a:noFill/>
        </p:spPr>
      </p:pic>
      <p:grpSp>
        <p:nvGrpSpPr>
          <p:cNvPr id="151" name="Group151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152" name="Path152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53" name="Image15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54" name="Image15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55" name="Path155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56" name="Image15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57" name="Path157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58" name="Image15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59" name="Path159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0" name="Path160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61" name="Image16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62" name="Path162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3" name="Path163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4" name="Path164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5" name="Path165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6" name="Path166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67" name="Image16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168" name="Image16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169" name="Image16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170" name="Text Box170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2">
                <a:solidFill>
                  <a:srgbClr val="FFFFFF"/>
                </a:solidFill>
                <a:latin typeface="Arial"/>
                <a:ea typeface="Arial"/>
                <a:cs typeface="Arial"/>
              </a:rPr>
              <a:t>Latar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94">
                <a:solidFill>
                  <a:srgbClr val="FFFFFF"/>
                </a:solidFill>
                <a:latin typeface="Arial"/>
                <a:ea typeface="Arial"/>
                <a:cs typeface="Arial"/>
              </a:rPr>
              <a:t>Belakang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171" name="Text Box171"/>
          <p:cNvSpPr txBox="1"/>
          <p:nvPr/>
        </p:nvSpPr>
        <p:spPr>
          <a:xfrm>
            <a:off x="138607" y="1030091"/>
            <a:ext cx="261622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Rangkuman</a:t>
            </a:r>
            <a:r>
              <a:rPr lang="en-US" altLang="zh-CN" dirty="0" b="1" sz="1100" spc="9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3">
                <a:solidFill>
                  <a:srgbClr val="000000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0">
                <a:solidFill>
                  <a:srgbClr val="000000"/>
                </a:solidFill>
                <a:latin typeface="Arial"/>
                <a:ea typeface="Arial"/>
                <a:cs typeface="Arial"/>
              </a:rPr>
              <a:t>Potensial</a:t>
            </a:r>
            <a:r>
              <a:rPr lang="en-US" altLang="zh-CN" dirty="0" b="1" sz="1100" spc="9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Permasalahan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72" name="Text Box172"/>
          <p:cNvSpPr txBox="1"/>
          <p:nvPr/>
        </p:nvSpPr>
        <p:spPr>
          <a:xfrm>
            <a:off x="205236" y="3368011"/>
            <a:ext cx="4374964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68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ath173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74" name="Image1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2" y="498576"/>
            <a:ext cx="160169" cy="160022"/>
          </a:xfrm>
          <a:prstGeom prst="rect">
            <a:avLst/>
          </a:prstGeom>
          <a:noFill/>
        </p:spPr>
      </p:pic>
      <p:pic>
        <p:nvPicPr>
          <p:cNvPr id="175" name="Image1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9" y="722272"/>
            <a:ext cx="65295" cy="65235"/>
          </a:xfrm>
          <a:prstGeom prst="rect">
            <a:avLst/>
          </a:prstGeom>
          <a:noFill/>
        </p:spPr>
      </p:pic>
      <p:pic>
        <p:nvPicPr>
          <p:cNvPr id="176" name="Image1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29" y="894277"/>
            <a:ext cx="65295" cy="65235"/>
          </a:xfrm>
          <a:prstGeom prst="rect">
            <a:avLst/>
          </a:prstGeom>
          <a:noFill/>
        </p:spPr>
      </p:pic>
      <p:pic>
        <p:nvPicPr>
          <p:cNvPr id="177" name="Image1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729" y="1066270"/>
            <a:ext cx="65295" cy="65235"/>
          </a:xfrm>
          <a:prstGeom prst="rect">
            <a:avLst/>
          </a:prstGeom>
          <a:noFill/>
        </p:spPr>
      </p:pic>
      <p:pic>
        <p:nvPicPr>
          <p:cNvPr id="178" name="Image1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" y="1253724"/>
            <a:ext cx="160169" cy="160022"/>
          </a:xfrm>
          <a:prstGeom prst="rect">
            <a:avLst/>
          </a:prstGeom>
          <a:noFill/>
        </p:spPr>
      </p:pic>
      <p:pic>
        <p:nvPicPr>
          <p:cNvPr id="179" name="Image1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29" y="1477432"/>
            <a:ext cx="65295" cy="65235"/>
          </a:xfrm>
          <a:prstGeom prst="rect">
            <a:avLst/>
          </a:prstGeom>
          <a:noFill/>
        </p:spPr>
      </p:pic>
      <p:pic>
        <p:nvPicPr>
          <p:cNvPr id="180" name="Image18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729" y="1649425"/>
            <a:ext cx="65295" cy="65235"/>
          </a:xfrm>
          <a:prstGeom prst="rect">
            <a:avLst/>
          </a:prstGeom>
          <a:noFill/>
        </p:spPr>
      </p:pic>
      <p:pic>
        <p:nvPicPr>
          <p:cNvPr id="181" name="Image18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22" y="1836879"/>
            <a:ext cx="160169" cy="160022"/>
          </a:xfrm>
          <a:prstGeom prst="rect">
            <a:avLst/>
          </a:prstGeom>
          <a:noFill/>
        </p:spPr>
      </p:pic>
      <p:pic>
        <p:nvPicPr>
          <p:cNvPr id="182" name="Image1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729" y="2060587"/>
            <a:ext cx="65295" cy="65235"/>
          </a:xfrm>
          <a:prstGeom prst="rect">
            <a:avLst/>
          </a:prstGeom>
          <a:noFill/>
        </p:spPr>
      </p:pic>
      <p:pic>
        <p:nvPicPr>
          <p:cNvPr id="183" name="Image18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2" y="2248041"/>
            <a:ext cx="160169" cy="160023"/>
          </a:xfrm>
          <a:prstGeom prst="rect">
            <a:avLst/>
          </a:prstGeom>
          <a:noFill/>
        </p:spPr>
      </p:pic>
      <p:pic>
        <p:nvPicPr>
          <p:cNvPr id="184" name="Image18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9" y="2471737"/>
            <a:ext cx="65295" cy="65235"/>
          </a:xfrm>
          <a:prstGeom prst="rect">
            <a:avLst/>
          </a:prstGeom>
          <a:noFill/>
        </p:spPr>
      </p:pic>
      <p:pic>
        <p:nvPicPr>
          <p:cNvPr id="185" name="Image18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729" y="2643730"/>
            <a:ext cx="65295" cy="65235"/>
          </a:xfrm>
          <a:prstGeom prst="rect">
            <a:avLst/>
          </a:prstGeom>
          <a:noFill/>
        </p:spPr>
      </p:pic>
      <p:pic>
        <p:nvPicPr>
          <p:cNvPr id="186" name="Image18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729" y="2815735"/>
            <a:ext cx="65295" cy="65235"/>
          </a:xfrm>
          <a:prstGeom prst="rect">
            <a:avLst/>
          </a:prstGeom>
          <a:noFill/>
        </p:spPr>
      </p:pic>
      <p:pic>
        <p:nvPicPr>
          <p:cNvPr id="187" name="Image18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22" y="3003189"/>
            <a:ext cx="160169" cy="160023"/>
          </a:xfrm>
          <a:prstGeom prst="rect">
            <a:avLst/>
          </a:prstGeom>
          <a:noFill/>
        </p:spPr>
      </p:pic>
      <p:grpSp>
        <p:nvGrpSpPr>
          <p:cNvPr id="188" name="Group188"/>
          <p:cNvGrpSpPr/>
          <p:nvPr/>
        </p:nvGrpSpPr>
        <p:grpSpPr>
          <a:xfrm>
            <a:off x="1" y="3242169"/>
            <a:ext cx="4608004" cy="212233"/>
            <a:chOff x="1" y="3242169"/>
            <a:chExt cx="4608004" cy="212233"/>
          </a:xfrm>
        </p:grpSpPr>
        <p:sp>
          <p:nvSpPr>
            <p:cNvPr id="189" name="Path189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90" name="Image19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191" name="Image191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192" name="Path192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93" name="Image19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94" name="Path194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95" name="Image195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196" name="Path196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97" name="Path197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98" name="Image198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199" name="Path199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00" name="Path200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01" name="Path201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02" name="Path202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03" name="Path203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204" name="Image204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" y="3344801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205" name="Image205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536675" y="3344801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206" name="Image206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073350" y="3344801"/>
              <a:ext cx="1534655" cy="109601"/>
            </a:xfrm>
            <a:prstGeom prst="rect">
              <a:avLst/>
            </a:prstGeom>
            <a:noFill/>
          </p:spPr>
        </p:pic>
      </p:grpSp>
      <p:sp>
        <p:nvSpPr>
          <p:cNvPr id="207" name="Text Box207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6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</a:t>
            </a:r>
            <a:r>
              <a:rPr lang="en-US" altLang="zh-CN" dirty="0" sz="1450" spc="6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78">
                <a:solidFill>
                  <a:srgbClr val="FFFFFF"/>
                </a:solidFill>
                <a:latin typeface="Arial"/>
                <a:ea typeface="Arial"/>
                <a:cs typeface="Arial"/>
              </a:rPr>
              <a:t>Section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208" name="Text Box208"/>
          <p:cNvSpPr txBox="1"/>
          <p:nvPr/>
        </p:nvSpPr>
        <p:spPr>
          <a:xfrm>
            <a:off x="142509" y="54156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09" name="Text Box209"/>
          <p:cNvSpPr txBox="1"/>
          <p:nvPr/>
        </p:nvSpPr>
        <p:spPr>
          <a:xfrm>
            <a:off x="142509" y="1296728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10" name="Text Box210"/>
          <p:cNvSpPr txBox="1"/>
          <p:nvPr/>
        </p:nvSpPr>
        <p:spPr>
          <a:xfrm>
            <a:off x="142509" y="1879871"/>
            <a:ext cx="91872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3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11" name="Text Box211"/>
          <p:cNvSpPr txBox="1"/>
          <p:nvPr/>
        </p:nvSpPr>
        <p:spPr>
          <a:xfrm>
            <a:off x="142509" y="229103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4</a:t>
            </a:r>
            <a:endParaRPr lang="en-US" altLang="zh-CN" sz="8000">
              <a:latin typeface="Arial"/>
              <a:ea typeface="Arial"/>
              <a:cs typeface="Arial"/>
            </a:endParaRPr>
          </a:p>
        </p:txBody>
      </p:sp>
      <p:sp>
        <p:nvSpPr>
          <p:cNvPr id="212" name="Text Box212"/>
          <p:cNvSpPr txBox="1"/>
          <p:nvPr/>
        </p:nvSpPr>
        <p:spPr>
          <a:xfrm>
            <a:off x="142509" y="3046181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EBEBF7"/>
                </a:solidFill>
                <a:latin typeface="Arial"/>
                <a:ea typeface="Arial"/>
                <a:cs typeface="Arial"/>
              </a:rPr>
              <a:t>5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13" name="Text Box213"/>
          <p:cNvSpPr txBox="1"/>
          <p:nvPr/>
        </p:nvSpPr>
        <p:spPr>
          <a:xfrm>
            <a:off x="308014" y="525564"/>
            <a:ext cx="77937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59">
                <a:solidFill>
                  <a:srgbClr val="3333B3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Pendahuluan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14" name="Text Box214"/>
          <p:cNvSpPr txBox="1"/>
          <p:nvPr/>
        </p:nvSpPr>
        <p:spPr>
          <a:xfrm>
            <a:off x="446621" y="697557"/>
            <a:ext cx="910364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Latar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4" action="ppaction://hlinksldjump"/>
              </a:rPr>
              <a:t>Belakang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15" name="Text Box215"/>
          <p:cNvSpPr txBox="1"/>
          <p:nvPr/>
        </p:nvSpPr>
        <p:spPr>
          <a:xfrm>
            <a:off x="446621" y="869550"/>
            <a:ext cx="211903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1">
                <a:solidFill>
                  <a:srgbClr val="000000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Identiﬁkasi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dan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Perumusan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 </a:t>
            </a:r>
            <a:r>
              <a:rPr lang="en-US" altLang="zh-CN" dirty="0" sz="1100" spc="-56">
                <a:solidFill>
                  <a:srgbClr val="000000"/>
                </a:solidFill>
                <a:latin typeface="Arial"/>
                <a:ea typeface="Arial"/>
                <a:cs typeface="Arial"/>
                <a:hlinkClick r:id="rId25" action="ppaction://hlinksldjump"/>
              </a:rPr>
              <a:t>Masalah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16" name="Text Box216"/>
          <p:cNvSpPr txBox="1"/>
          <p:nvPr/>
        </p:nvSpPr>
        <p:spPr>
          <a:xfrm>
            <a:off x="446621" y="1041555"/>
            <a:ext cx="122542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Tujuan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 </a:t>
            </a:r>
            <a:r>
              <a:rPr lang="en-US" altLang="zh-CN" dirty="0" sz="1100" spc="-23">
                <a:solidFill>
                  <a:srgbClr val="CCCCCC"/>
                </a:solidFill>
                <a:latin typeface="Arial"/>
                <a:ea typeface="Arial"/>
                <a:cs typeface="Arial"/>
                <a:hlinkClick r:id="rId26" action="ppaction://hlinksldjump"/>
              </a:rPr>
              <a:t>Manfaat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17" name="Text Box217"/>
          <p:cNvSpPr txBox="1"/>
          <p:nvPr/>
        </p:nvSpPr>
        <p:spPr>
          <a:xfrm>
            <a:off x="308014" y="1280712"/>
            <a:ext cx="1601051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4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Krangka</a:t>
            </a:r>
            <a:r>
              <a:rPr lang="en-US" altLang="zh-CN" dirty="0" sz="1100" spc="58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66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Konsep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27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18" name="Text Box218"/>
          <p:cNvSpPr txBox="1"/>
          <p:nvPr/>
        </p:nvSpPr>
        <p:spPr>
          <a:xfrm>
            <a:off x="446621" y="1452705"/>
            <a:ext cx="228563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Deﬁnisi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Permasalahan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Kendali</a:t>
            </a:r>
            <a:r>
              <a:rPr lang="en-US" altLang="zh-CN" dirty="0" sz="1100" spc="60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 </a:t>
            </a:r>
            <a:r>
              <a:rPr lang="en-US" altLang="zh-CN" dirty="0" sz="1100" spc="-61">
                <a:solidFill>
                  <a:srgbClr val="CCCCCC"/>
                </a:solidFill>
                <a:latin typeface="Arial"/>
                <a:ea typeface="Arial"/>
                <a:cs typeface="Arial"/>
                <a:hlinkClick r:id="rId28" action="ppaction://hlinksldjump"/>
              </a:rPr>
              <a:t>Formasi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19" name="Text Box219"/>
          <p:cNvSpPr txBox="1"/>
          <p:nvPr/>
        </p:nvSpPr>
        <p:spPr>
          <a:xfrm>
            <a:off x="446621" y="1624710"/>
            <a:ext cx="1337556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Permasalah</a:t>
            </a:r>
            <a:r>
              <a:rPr lang="en-US" altLang="zh-CN" dirty="0" sz="1100" spc="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62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dan</a:t>
            </a:r>
            <a:r>
              <a:rPr lang="en-US" altLang="zh-CN" dirty="0" sz="1100" spc="59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 </a:t>
            </a:r>
            <a:r>
              <a:rPr lang="en-US" altLang="zh-CN" dirty="0" sz="1100" spc="-57">
                <a:solidFill>
                  <a:srgbClr val="CCCCCC"/>
                </a:solidFill>
                <a:latin typeface="Arial"/>
                <a:ea typeface="Arial"/>
                <a:cs typeface="Arial"/>
                <a:hlinkClick r:id="rId29" action="ppaction://hlinksldjump"/>
              </a:rPr>
              <a:t>Solusi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20" name="Text Box220"/>
          <p:cNvSpPr txBox="1"/>
          <p:nvPr/>
        </p:nvSpPr>
        <p:spPr>
          <a:xfrm>
            <a:off x="308014" y="1863868"/>
            <a:ext cx="9147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3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Kajian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50">
                <a:solidFill>
                  <a:srgbClr val="3333B3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Pustaka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21" name="Text Box221"/>
          <p:cNvSpPr txBox="1"/>
          <p:nvPr/>
        </p:nvSpPr>
        <p:spPr>
          <a:xfrm>
            <a:off x="446621" y="2035860"/>
            <a:ext cx="1071150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4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Pemodelan</a:t>
            </a:r>
            <a:r>
              <a:rPr lang="en-US" altLang="zh-CN" dirty="0" sz="1100" spc="58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0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22" name="Text Box222"/>
          <p:cNvSpPr txBox="1"/>
          <p:nvPr/>
        </p:nvSpPr>
        <p:spPr>
          <a:xfrm>
            <a:off x="308014" y="2275030"/>
            <a:ext cx="108958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Metode</a:t>
            </a:r>
            <a:r>
              <a:rPr lang="en-US" altLang="zh-CN" dirty="0" sz="1100" spc="5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37">
                <a:solidFill>
                  <a:srgbClr val="3333B3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23" name="Text Box223"/>
          <p:cNvSpPr txBox="1"/>
          <p:nvPr/>
        </p:nvSpPr>
        <p:spPr>
          <a:xfrm>
            <a:off x="446621" y="2447023"/>
            <a:ext cx="120809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35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Prangkat</a:t>
            </a:r>
            <a:r>
              <a:rPr lang="en-US" altLang="zh-CN" dirty="0" sz="1100" spc="57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 </a:t>
            </a:r>
            <a:r>
              <a:rPr lang="en-US" altLang="zh-CN" dirty="0" sz="1100" spc="-66">
                <a:solidFill>
                  <a:srgbClr val="CCCCCC"/>
                </a:solidFill>
                <a:latin typeface="Arial"/>
                <a:ea typeface="Arial"/>
                <a:cs typeface="Arial"/>
                <a:hlinkClick r:id="rId31" action="ppaction://hlinksldjump"/>
              </a:rPr>
              <a:t>Percobaan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24" name="Text Box224"/>
          <p:cNvSpPr txBox="1"/>
          <p:nvPr/>
        </p:nvSpPr>
        <p:spPr>
          <a:xfrm>
            <a:off x="446621" y="2619015"/>
            <a:ext cx="172690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7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Kendali</a:t>
            </a:r>
            <a:r>
              <a:rPr lang="en-US" altLang="zh-CN" dirty="0" sz="1100" spc="61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22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Multi</a:t>
            </a:r>
            <a:r>
              <a:rPr lang="en-US" altLang="zh-CN" dirty="0" sz="1100" spc="35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 </a:t>
            </a:r>
            <a:r>
              <a:rPr lang="en-US" altLang="zh-CN" dirty="0" sz="1100" spc="-30">
                <a:solidFill>
                  <a:srgbClr val="CCCCCC"/>
                </a:solidFill>
                <a:latin typeface="Arial"/>
                <a:ea typeface="Arial"/>
                <a:cs typeface="Arial"/>
                <a:hlinkClick r:id="rId32" action="ppaction://hlinksldjump"/>
              </a:rPr>
              <a:t>Robot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25" name="Text Box225"/>
          <p:cNvSpPr txBox="1"/>
          <p:nvPr/>
        </p:nvSpPr>
        <p:spPr>
          <a:xfrm>
            <a:off x="446621" y="2791021"/>
            <a:ext cx="104606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2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Strategi</a:t>
            </a:r>
            <a:r>
              <a:rPr lang="en-US" altLang="zh-CN" dirty="0" sz="1100" spc="5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6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Uji</a:t>
            </a:r>
            <a:r>
              <a:rPr lang="en-US" altLang="zh-CN" dirty="0" sz="1100" spc="52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 </a:t>
            </a:r>
            <a:r>
              <a:rPr lang="en-US" altLang="zh-CN" dirty="0" sz="1100" spc="-75">
                <a:solidFill>
                  <a:srgbClr val="CCCCCC"/>
                </a:solidFill>
                <a:latin typeface="Arial"/>
                <a:ea typeface="Arial"/>
                <a:cs typeface="Arial"/>
                <a:hlinkClick r:id="rId33" action="ppaction://hlinksldjump"/>
              </a:rPr>
              <a:t>Coba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26" name="Text Box226"/>
          <p:cNvSpPr txBox="1"/>
          <p:nvPr/>
        </p:nvSpPr>
        <p:spPr>
          <a:xfrm>
            <a:off x="308014" y="3030178"/>
            <a:ext cx="263894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0">
                <a:solidFill>
                  <a:srgbClr val="3333B3"/>
                </a:solidFill>
                <a:latin typeface="Arial"/>
                <a:ea typeface="Arial"/>
                <a:cs typeface="Arial"/>
                <a:hlinkClick r:id="rId34" action="ppaction://hlinksldjump"/>
              </a:rPr>
              <a:t>End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27" name="Text Box227"/>
          <p:cNvSpPr txBox="1"/>
          <p:nvPr/>
        </p:nvSpPr>
        <p:spPr>
          <a:xfrm>
            <a:off x="205237" y="3368012"/>
            <a:ext cx="4374964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68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ath228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229" name="Group229"/>
          <p:cNvGrpSpPr/>
          <p:nvPr/>
        </p:nvGrpSpPr>
        <p:grpSpPr>
          <a:xfrm>
            <a:off x="2710930" y="651929"/>
            <a:ext cx="1524693" cy="2522347"/>
            <a:chOff x="2710930" y="651929"/>
            <a:chExt cx="1524693" cy="2522347"/>
          </a:xfrm>
        </p:grpSpPr>
        <p:pic>
          <p:nvPicPr>
            <p:cNvPr id="230" name="Image2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7179" y="651929"/>
              <a:ext cx="1452271" cy="1367157"/>
            </a:xfrm>
            <a:prstGeom prst="rect">
              <a:avLst/>
            </a:prstGeom>
            <a:noFill/>
          </p:spPr>
        </p:pic>
        <p:pic>
          <p:nvPicPr>
            <p:cNvPr id="231" name="Image2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10930" y="2031805"/>
              <a:ext cx="1524693" cy="1142471"/>
            </a:xfrm>
            <a:prstGeom prst="rect">
              <a:avLst/>
            </a:prstGeom>
            <a:noFill/>
          </p:spPr>
        </p:pic>
      </p:grpSp>
      <p:grpSp>
        <p:nvGrpSpPr>
          <p:cNvPr id="232" name="Group232"/>
          <p:cNvGrpSpPr/>
          <p:nvPr/>
        </p:nvGrpSpPr>
        <p:grpSpPr>
          <a:xfrm>
            <a:off x="1" y="3242169"/>
            <a:ext cx="4608004" cy="212228"/>
            <a:chOff x="1" y="3242169"/>
            <a:chExt cx="4608004" cy="212228"/>
          </a:xfrm>
        </p:grpSpPr>
        <p:sp>
          <p:nvSpPr>
            <p:cNvPr id="233" name="Path233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234" name="Image2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235" name="Image2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236" name="Path236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237" name="Image23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238" name="Path238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239" name="Image23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240" name="Path240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1" name="Path241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242" name="Image24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243" name="Path243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4" name="Path244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" name="Path245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" name="Path246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" name="Path247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248" name="Image24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" y="3344796"/>
              <a:ext cx="1536674" cy="109601"/>
            </a:xfrm>
            <a:prstGeom prst="rect">
              <a:avLst/>
            </a:prstGeom>
            <a:noFill/>
          </p:spPr>
        </p:pic>
        <p:pic>
          <p:nvPicPr>
            <p:cNvPr id="249" name="Image24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36675" y="3344796"/>
              <a:ext cx="1536675" cy="109601"/>
            </a:xfrm>
            <a:prstGeom prst="rect">
              <a:avLst/>
            </a:prstGeom>
            <a:noFill/>
          </p:spPr>
        </p:pic>
        <p:pic>
          <p:nvPicPr>
            <p:cNvPr id="250" name="Image25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73350" y="3344796"/>
              <a:ext cx="1534655" cy="109601"/>
            </a:xfrm>
            <a:prstGeom prst="rect">
              <a:avLst/>
            </a:prstGeom>
            <a:noFill/>
          </p:spPr>
        </p:pic>
      </p:grpSp>
      <p:pic>
        <p:nvPicPr>
          <p:cNvPr id="251" name="Image2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02" y="1515056"/>
            <a:ext cx="26632" cy="166035"/>
          </a:xfrm>
          <a:prstGeom prst="rect">
            <a:avLst/>
          </a:prstGeom>
          <a:noFill/>
        </p:spPr>
      </p:pic>
      <p:pic>
        <p:nvPicPr>
          <p:cNvPr id="252" name="Image25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77754" y="1515056"/>
            <a:ext cx="26632" cy="166035"/>
          </a:xfrm>
          <a:prstGeom prst="rect">
            <a:avLst/>
          </a:prstGeom>
          <a:noFill/>
        </p:spPr>
      </p:pic>
      <p:pic>
        <p:nvPicPr>
          <p:cNvPr id="253" name="Image25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8102" y="1768126"/>
            <a:ext cx="26632" cy="166035"/>
          </a:xfrm>
          <a:prstGeom prst="rect">
            <a:avLst/>
          </a:prstGeom>
          <a:noFill/>
        </p:spPr>
      </p:pic>
      <p:pic>
        <p:nvPicPr>
          <p:cNvPr id="254" name="Image25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55582" y="1768126"/>
            <a:ext cx="26632" cy="166035"/>
          </a:xfrm>
          <a:prstGeom prst="rect">
            <a:avLst/>
          </a:prstGeom>
          <a:noFill/>
        </p:spPr>
      </p:pic>
      <p:sp>
        <p:nvSpPr>
          <p:cNvPr id="255" name="Text Box255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57">
                <a:solidFill>
                  <a:srgbClr val="FFFFFF"/>
                </a:solidFill>
                <a:latin typeface="Arial"/>
                <a:ea typeface="Arial"/>
                <a:cs typeface="Arial"/>
              </a:rPr>
              <a:t>Identiﬁkasi</a:t>
            </a:r>
            <a:r>
              <a:rPr lang="en-US" altLang="zh-CN" dirty="0" sz="1450" spc="6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2">
                <a:solidFill>
                  <a:srgbClr val="FFFFFF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9">
                <a:solidFill>
                  <a:srgbClr val="FFFFFF"/>
                </a:solidFill>
                <a:latin typeface="Arial"/>
                <a:ea typeface="Arial"/>
                <a:cs typeface="Arial"/>
              </a:rPr>
              <a:t>Perumusan</a:t>
            </a:r>
            <a:r>
              <a:rPr lang="en-US" altLang="zh-CN" dirty="0" sz="1450" spc="6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94">
                <a:solidFill>
                  <a:srgbClr val="FFFFFF"/>
                </a:solidFill>
                <a:latin typeface="Arial"/>
                <a:ea typeface="Arial"/>
                <a:cs typeface="Arial"/>
              </a:rPr>
              <a:t>Masalah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256" name="Text Box256"/>
          <p:cNvSpPr txBox="1"/>
          <p:nvPr/>
        </p:nvSpPr>
        <p:spPr>
          <a:xfrm>
            <a:off x="161884" y="456555"/>
            <a:ext cx="131015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35">
                <a:solidFill>
                  <a:srgbClr val="000000"/>
                </a:solidFill>
                <a:latin typeface="Arial"/>
                <a:ea typeface="Arial"/>
                <a:cs typeface="Arial"/>
              </a:rPr>
              <a:t>Identiﬁkasi</a:t>
            </a:r>
            <a:r>
              <a:rPr lang="en-US" altLang="zh-CN" dirty="0" b="1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dilakukan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57" name="Text Box257"/>
          <p:cNvSpPr txBox="1"/>
          <p:nvPr/>
        </p:nvSpPr>
        <p:spPr>
          <a:xfrm>
            <a:off x="161884" y="628547"/>
            <a:ext cx="1434443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menggunakan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penelitian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58" name="Text Box258"/>
          <p:cNvSpPr txBox="1"/>
          <p:nvPr/>
        </p:nvSpPr>
        <p:spPr>
          <a:xfrm>
            <a:off x="161884" y="800553"/>
            <a:ext cx="1682691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sebelumnya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6">
                <a:solidFill>
                  <a:srgbClr val="000000"/>
                </a:solidFill>
                <a:latin typeface="Arial"/>
                <a:ea typeface="Arial"/>
                <a:cs typeface="Arial"/>
              </a:rPr>
              <a:t>oleh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Rozenheck,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59" name="Text Box259"/>
          <p:cNvSpPr txBox="1"/>
          <p:nvPr/>
        </p:nvSpPr>
        <p:spPr>
          <a:xfrm>
            <a:off x="161884" y="972545"/>
            <a:ext cx="1407553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-42">
                <a:solidFill>
                  <a:srgbClr val="000000"/>
                </a:solidFill>
                <a:latin typeface="Arial"/>
                <a:ea typeface="Arial"/>
                <a:cs typeface="Arial"/>
              </a:rPr>
              <a:t>Zhao,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2">
                <a:solidFill>
                  <a:srgbClr val="000000"/>
                </a:solidFill>
                <a:latin typeface="Arial"/>
                <a:ea typeface="Arial"/>
                <a:cs typeface="Arial"/>
              </a:rPr>
              <a:t>and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8">
                <a:solidFill>
                  <a:srgbClr val="000000"/>
                </a:solidFill>
                <a:latin typeface="Arial"/>
                <a:ea typeface="Arial"/>
                <a:cs typeface="Arial"/>
              </a:rPr>
              <a:t>Zelazo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3">
                <a:solidFill>
                  <a:srgbClr val="000000"/>
                </a:solidFill>
                <a:latin typeface="Arial"/>
                <a:ea typeface="Arial"/>
                <a:cs typeface="Arial"/>
                <a:hlinkClick r:id="rId16" action="ppaction://hlinksldjump"/>
              </a:rPr>
              <a:t>2015.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60" name="Text Box260"/>
          <p:cNvSpPr txBox="1"/>
          <p:nvPr/>
        </p:nvSpPr>
        <p:spPr>
          <a:xfrm>
            <a:off x="161884" y="1283653"/>
            <a:ext cx="101999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-356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1100" spc="-64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endParaRPr lang="en-US" altLang="zh-CN" sz="110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261" name="Text Box261"/>
          <p:cNvSpPr txBox="1"/>
          <p:nvPr/>
        </p:nvSpPr>
        <p:spPr>
          <a:xfrm>
            <a:off x="225807" y="1332102"/>
            <a:ext cx="70910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36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62" name="Text Box262"/>
          <p:cNvSpPr txBox="1"/>
          <p:nvPr/>
        </p:nvSpPr>
        <p:spPr>
          <a:xfrm>
            <a:off x="287430" y="1283653"/>
            <a:ext cx="483100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7">
                <a:solidFill>
                  <a:srgbClr val="000000"/>
                </a:solidFill>
                <a:latin typeface="Arial"/>
                <a:ea typeface="Arial"/>
                <a:cs typeface="Arial"/>
              </a:rPr>
              <a:t>A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63" name="Text Box263"/>
          <p:cNvSpPr txBox="1"/>
          <p:nvPr/>
        </p:nvSpPr>
        <p:spPr>
          <a:xfrm>
            <a:off x="732513" y="1332102"/>
            <a:ext cx="70911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36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64" name="Text Box264"/>
          <p:cNvSpPr txBox="1"/>
          <p:nvPr/>
        </p:nvSpPr>
        <p:spPr>
          <a:xfrm>
            <a:off x="794149" y="1283653"/>
            <a:ext cx="286423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-103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i="1" sz="1100" spc="-20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i="1" sz="1100" spc="-103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65" name="Text Box265"/>
          <p:cNvSpPr txBox="1"/>
          <p:nvPr/>
        </p:nvSpPr>
        <p:spPr>
          <a:xfrm>
            <a:off x="1042483" y="1332102"/>
            <a:ext cx="70911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36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66" name="Text Box266"/>
          <p:cNvSpPr txBox="1"/>
          <p:nvPr/>
        </p:nvSpPr>
        <p:spPr>
          <a:xfrm>
            <a:off x="1104119" y="1283653"/>
            <a:ext cx="467688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12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+</a:t>
            </a:r>
            <a:r>
              <a:rPr lang="en-US" altLang="zh-CN" dirty="0" sz="1100" spc="-26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7">
                <a:solidFill>
                  <a:srgbClr val="000000"/>
                </a:solidFill>
                <a:latin typeface="Arial"/>
                <a:ea typeface="Arial"/>
                <a:cs typeface="Arial"/>
              </a:rPr>
              <a:t>B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67" name="Text Box267"/>
          <p:cNvSpPr txBox="1"/>
          <p:nvPr/>
        </p:nvSpPr>
        <p:spPr>
          <a:xfrm>
            <a:off x="1533803" y="1332102"/>
            <a:ext cx="70910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36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68" name="Text Box268"/>
          <p:cNvSpPr txBox="1"/>
          <p:nvPr/>
        </p:nvSpPr>
        <p:spPr>
          <a:xfrm>
            <a:off x="1595426" y="1283653"/>
            <a:ext cx="632915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-103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i="1" sz="1100" spc="-20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i="1" sz="1100" spc="-104">
                <a:solidFill>
                  <a:srgbClr val="000000"/>
                </a:solidFill>
                <a:latin typeface="Arial"/>
                <a:ea typeface="Arial"/>
                <a:cs typeface="Arial"/>
              </a:rPr>
              <a:t>d</a:t>
            </a:r>
            <a:r>
              <a:rPr lang="en-US" altLang="zh-CN" dirty="0" i="1" sz="1100" spc="4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+</a:t>
            </a:r>
            <a:r>
              <a:rPr lang="en-US" altLang="zh-CN" dirty="0" sz="1100" spc="-26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Bv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69" name="Text Box269"/>
          <p:cNvSpPr txBox="1"/>
          <p:nvPr/>
        </p:nvSpPr>
        <p:spPr>
          <a:xfrm>
            <a:off x="2190348" y="1332102"/>
            <a:ext cx="155367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-3">
                <a:solidFill>
                  <a:srgbClr val="000000"/>
                </a:solidFill>
                <a:latin typeface="Arial"/>
                <a:ea typeface="Arial"/>
                <a:cs typeface="Arial"/>
              </a:rPr>
              <a:t>ref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70" name="Text Box270"/>
          <p:cNvSpPr txBox="1"/>
          <p:nvPr/>
        </p:nvSpPr>
        <p:spPr>
          <a:xfrm>
            <a:off x="161884" y="1536672"/>
            <a:ext cx="101998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71" name="Text Box271"/>
          <p:cNvSpPr txBox="1"/>
          <p:nvPr/>
        </p:nvSpPr>
        <p:spPr>
          <a:xfrm>
            <a:off x="225807" y="1585121"/>
            <a:ext cx="70910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36">
                <a:solidFill>
                  <a:srgbClr val="000000"/>
                </a:solidFill>
                <a:latin typeface="Arial"/>
                <a:ea typeface="Arial"/>
                <a:cs typeface="Arial"/>
              </a:rPr>
              <a:t>f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72" name="Text Box272"/>
          <p:cNvSpPr txBox="1"/>
          <p:nvPr/>
        </p:nvSpPr>
        <p:spPr>
          <a:xfrm>
            <a:off x="287430" y="1536443"/>
            <a:ext cx="715633" cy="12320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70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24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i="1" sz="1100" spc="79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v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73" name="Text Box273"/>
          <p:cNvSpPr txBox="1"/>
          <p:nvPr/>
        </p:nvSpPr>
        <p:spPr>
          <a:xfrm>
            <a:off x="774493" y="1765212"/>
            <a:ext cx="111518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89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74" name="Text Box274"/>
          <p:cNvSpPr txBox="1"/>
          <p:nvPr/>
        </p:nvSpPr>
        <p:spPr>
          <a:xfrm>
            <a:off x="378682" y="1789577"/>
            <a:ext cx="421181" cy="12313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70"/>
              </a:lnSpc>
            </a:pP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i="1" sz="1100" spc="9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24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75" name="Text Box275"/>
          <p:cNvSpPr txBox="1"/>
          <p:nvPr/>
        </p:nvSpPr>
        <p:spPr>
          <a:xfrm>
            <a:off x="761774" y="1853767"/>
            <a:ext cx="91873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76" name="Text Box276"/>
          <p:cNvSpPr txBox="1"/>
          <p:nvPr/>
        </p:nvSpPr>
        <p:spPr>
          <a:xfrm>
            <a:off x="1106584" y="1536443"/>
            <a:ext cx="98672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-623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ξ</a:t>
            </a:r>
            <a:endParaRPr lang="en-US" altLang="zh-CN" sz="1100">
              <a:latin typeface="宋体"/>
              <a:ea typeface="宋体"/>
              <a:cs typeface="宋体"/>
            </a:endParaRPr>
          </a:p>
        </p:txBody>
      </p:sp>
      <p:sp>
        <p:nvSpPr>
          <p:cNvPr id="277" name="Text Box277"/>
          <p:cNvSpPr txBox="1"/>
          <p:nvPr/>
        </p:nvSpPr>
        <p:spPr>
          <a:xfrm>
            <a:off x="1167228" y="1583103"/>
            <a:ext cx="91873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78" name="Text Box278"/>
          <p:cNvSpPr txBox="1"/>
          <p:nvPr/>
        </p:nvSpPr>
        <p:spPr>
          <a:xfrm>
            <a:off x="994341" y="1789577"/>
            <a:ext cx="390292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altLang="zh-CN" dirty="0" i="1" sz="1100" spc="-12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altLang="zh-CN" dirty="0" i="1" sz="1100" spc="-12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altLang="zh-CN" dirty="0" i="1" sz="1100" spc="69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79" name="Text Box279"/>
          <p:cNvSpPr txBox="1"/>
          <p:nvPr/>
        </p:nvSpPr>
        <p:spPr>
          <a:xfrm>
            <a:off x="1353940" y="1536443"/>
            <a:ext cx="98672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-623">
                <a:solidFill>
                  <a:srgbClr val="000000"/>
                </a:solidFill>
                <a:latin typeface="宋体"/>
                <a:ea typeface="宋体"/>
                <a:cs typeface="宋体"/>
              </a:rPr>
              <a:t>ξ</a:t>
            </a:r>
            <a:endParaRPr lang="en-US" altLang="zh-CN" sz="1100">
              <a:latin typeface="宋体"/>
              <a:ea typeface="宋体"/>
              <a:cs typeface="宋体"/>
            </a:endParaRPr>
          </a:p>
        </p:txBody>
      </p:sp>
      <p:sp>
        <p:nvSpPr>
          <p:cNvPr id="280" name="Text Box280"/>
          <p:cNvSpPr txBox="1"/>
          <p:nvPr/>
        </p:nvSpPr>
        <p:spPr>
          <a:xfrm>
            <a:off x="1414585" y="1583103"/>
            <a:ext cx="91872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81" name="Text Box281"/>
          <p:cNvSpPr txBox="1"/>
          <p:nvPr/>
        </p:nvSpPr>
        <p:spPr>
          <a:xfrm>
            <a:off x="1359264" y="1765212"/>
            <a:ext cx="111518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89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82" name="Text Box282"/>
          <p:cNvSpPr txBox="1"/>
          <p:nvPr/>
        </p:nvSpPr>
        <p:spPr>
          <a:xfrm>
            <a:off x="1346545" y="1849705"/>
            <a:ext cx="93594" cy="898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-8">
                <a:solidFill>
                  <a:srgbClr val="000000"/>
                </a:solidFill>
                <a:latin typeface="Arial"/>
                <a:ea typeface="Arial"/>
                <a:cs typeface="Arial"/>
              </a:rPr>
              <a:t>n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83" name="Text Box283"/>
          <p:cNvSpPr txBox="1"/>
          <p:nvPr/>
        </p:nvSpPr>
        <p:spPr>
          <a:xfrm>
            <a:off x="1532469" y="1481994"/>
            <a:ext cx="111518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89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84" name="Text Box284"/>
          <p:cNvSpPr txBox="1"/>
          <p:nvPr/>
        </p:nvSpPr>
        <p:spPr>
          <a:xfrm>
            <a:off x="1510284" y="1735001"/>
            <a:ext cx="111518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89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85" name="Text Box285"/>
          <p:cNvSpPr txBox="1"/>
          <p:nvPr/>
        </p:nvSpPr>
        <p:spPr>
          <a:xfrm>
            <a:off x="1626657" y="1754290"/>
            <a:ext cx="138175" cy="1800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418"/>
              </a:lnSpc>
            </a:pPr>
            <a:r>
              <a:rPr lang="en-US" altLang="zh-CN" dirty="0" sz="1100" spc="-6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86" name="Text Box286"/>
          <p:cNvSpPr txBox="1"/>
          <p:nvPr/>
        </p:nvSpPr>
        <p:spPr>
          <a:xfrm>
            <a:off x="1726765" y="1758459"/>
            <a:ext cx="147390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2</a:t>
            </a:r>
            <a:r>
              <a:rPr lang="en-US" altLang="zh-CN" dirty="0" i="1" sz="800" spc="-8">
                <a:solidFill>
                  <a:srgbClr val="000000"/>
                </a:solidFill>
                <a:latin typeface="Arial"/>
                <a:ea typeface="Arial"/>
                <a:cs typeface="Arial"/>
              </a:rPr>
              <a:t>n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87" name="Text Box287"/>
          <p:cNvSpPr txBox="1"/>
          <p:nvPr/>
        </p:nvSpPr>
        <p:spPr>
          <a:xfrm>
            <a:off x="376370" y="1999677"/>
            <a:ext cx="365745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v</a:t>
            </a:r>
            <a:r>
              <a:rPr lang="en-US" altLang="zh-CN" dirty="0" i="1" sz="1100" spc="11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358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1100" spc="-63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endParaRPr lang="en-US" altLang="zh-CN" sz="110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288" name="Text Box288"/>
          <p:cNvSpPr txBox="1"/>
          <p:nvPr/>
        </p:nvSpPr>
        <p:spPr>
          <a:xfrm>
            <a:off x="349383" y="2189978"/>
            <a:ext cx="413497" cy="1800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418"/>
              </a:lnSpc>
            </a:pPr>
            <a:r>
              <a:rPr lang="en-US" altLang="zh-CN" dirty="0" i="1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i="1" sz="800" spc="24">
                <a:solidFill>
                  <a:srgbClr val="000000"/>
                </a:solidFill>
                <a:latin typeface="Arial"/>
                <a:ea typeface="Arial"/>
                <a:cs typeface="Arial"/>
              </a:rPr>
              <a:t>i</a:t>
            </a:r>
            <a:r>
              <a:rPr lang="en-US" altLang="zh-CN" dirty="0" i="1" sz="800" spc="18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123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∈</a:t>
            </a:r>
            <a:r>
              <a:rPr lang="en-US" altLang="zh-CN" dirty="0" i="1" sz="1100" spc="-125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altLang="zh-CN" dirty="0" sz="1100" spc="-6">
                <a:solidFill>
                  <a:srgbClr val="000000"/>
                </a:solidFill>
                <a:latin typeface="Arial"/>
                <a:ea typeface="Arial"/>
                <a:cs typeface="Arial"/>
              </a:rPr>
              <a:t>R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89" name="Text Box289"/>
          <p:cNvSpPr txBox="1"/>
          <p:nvPr/>
        </p:nvSpPr>
        <p:spPr>
          <a:xfrm>
            <a:off x="724813" y="2194147"/>
            <a:ext cx="91873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sz="8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90" name="Text Box290"/>
          <p:cNvSpPr txBox="1"/>
          <p:nvPr/>
        </p:nvSpPr>
        <p:spPr>
          <a:xfrm>
            <a:off x="161884" y="2746472"/>
            <a:ext cx="1468818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6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7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54">
                <a:solidFill>
                  <a:srgbClr val="000000"/>
                </a:solidFill>
                <a:latin typeface="Arial"/>
                <a:ea typeface="Arial"/>
                <a:cs typeface="Arial"/>
              </a:rPr>
              <a:t>digunakan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91" name="Text Box291"/>
          <p:cNvSpPr txBox="1"/>
          <p:nvPr/>
        </p:nvSpPr>
        <p:spPr>
          <a:xfrm>
            <a:off x="305980" y="3057592"/>
            <a:ext cx="101998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i="1" sz="1100" spc="-356">
                <a:solidFill>
                  <a:srgbClr val="000000"/>
                </a:solidFill>
                <a:latin typeface="Arial"/>
                <a:ea typeface="Arial"/>
                <a:cs typeface="Arial"/>
              </a:rPr>
              <a:t>x</a:t>
            </a:r>
            <a:r>
              <a:rPr lang="en-US" altLang="zh-CN" dirty="0" sz="1100" spc="-64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˙</a:t>
            </a:r>
            <a:endParaRPr lang="en-US" altLang="zh-CN" sz="110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292" name="Text Box292"/>
          <p:cNvSpPr txBox="1"/>
          <p:nvPr/>
        </p:nvSpPr>
        <p:spPr>
          <a:xfrm>
            <a:off x="369890" y="3105115"/>
            <a:ext cx="63720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24">
                <a:solidFill>
                  <a:srgbClr val="000000"/>
                </a:solidFill>
                <a:latin typeface="Arial"/>
                <a:ea typeface="Arial"/>
                <a:cs typeface="Arial"/>
              </a:rPr>
              <a:t>i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93" name="Text Box293"/>
          <p:cNvSpPr txBox="1"/>
          <p:nvPr/>
        </p:nvSpPr>
        <p:spPr>
          <a:xfrm>
            <a:off x="411895" y="3057592"/>
            <a:ext cx="462309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u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94" name="Text Box294"/>
          <p:cNvSpPr txBox="1"/>
          <p:nvPr/>
        </p:nvSpPr>
        <p:spPr>
          <a:xfrm>
            <a:off x="836192" y="3105115"/>
            <a:ext cx="63720" cy="89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707"/>
              </a:lnSpc>
            </a:pPr>
            <a:r>
              <a:rPr lang="en-US" altLang="zh-CN" dirty="0" i="1" sz="800" spc="24">
                <a:solidFill>
                  <a:srgbClr val="000000"/>
                </a:solidFill>
                <a:latin typeface="Arial"/>
                <a:ea typeface="Arial"/>
                <a:cs typeface="Arial"/>
              </a:rPr>
              <a:t>i</a:t>
            </a:r>
            <a:endParaRPr lang="en-US" altLang="zh-CN" sz="800">
              <a:latin typeface="Arial"/>
              <a:ea typeface="Arial"/>
              <a:cs typeface="Arial"/>
            </a:endParaRPr>
          </a:p>
        </p:txBody>
      </p:sp>
      <p:sp>
        <p:nvSpPr>
          <p:cNvPr id="295" name="Text Box295"/>
          <p:cNvSpPr txBox="1"/>
          <p:nvPr/>
        </p:nvSpPr>
        <p:spPr>
          <a:xfrm>
            <a:off x="878197" y="3057592"/>
            <a:ext cx="1127377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altLang="zh-CN" dirty="0" i="1" sz="1100" spc="32">
                <a:solidFill>
                  <a:srgbClr val="00000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altLang="zh-CN" dirty="0" i="1" sz="1100" spc="-2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altLang="zh-CN" dirty="0" i="1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  <a:r>
              <a:rPr lang="en-US" altLang="zh-CN" dirty="0" i="1" sz="1100" spc="96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16">
                <a:solidFill>
                  <a:srgbClr val="000000"/>
                </a:solidFill>
                <a:latin typeface="Arial"/>
                <a:ea typeface="Arial"/>
                <a:cs typeface="Arial"/>
              </a:rPr>
              <a:t>i</a:t>
            </a:r>
            <a:r>
              <a:rPr lang="en-US" altLang="zh-CN" dirty="0" i="1" sz="1100" spc="8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206">
                <a:solidFill>
                  <a:srgbClr val="000000"/>
                </a:solidFill>
                <a:latin typeface="Arial"/>
                <a:ea typeface="Arial"/>
                <a:cs typeface="Arial"/>
              </a:rPr>
              <a:t>=</a:t>
            </a:r>
            <a:r>
              <a:rPr lang="en-US" altLang="zh-CN" dirty="0" sz="1100" spc="-20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6">
                <a:solidFill>
                  <a:srgbClr val="000000"/>
                </a:solidFill>
                <a:latin typeface="Arial"/>
                <a:ea typeface="Arial"/>
                <a:cs typeface="Arial"/>
              </a:rPr>
              <a:t>1</a:t>
            </a: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  <a:r>
              <a:rPr lang="en-US" altLang="zh-CN" dirty="0" i="1" sz="1100" spc="-12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altLang="zh-CN" dirty="0" i="1" sz="1100" spc="-12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altLang="zh-CN" dirty="0" i="1" sz="1100" spc="-12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en-US" altLang="zh-CN" dirty="0" i="1" sz="1100" spc="-12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  <a:r>
              <a:rPr lang="en-US" altLang="zh-CN" dirty="0" i="1" sz="1100" spc="-12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n</a:t>
            </a:r>
            <a:r>
              <a:rPr lang="en-US" altLang="zh-CN" dirty="0" i="1" sz="1100" spc="-28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i="1" sz="1100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296" name="Text Box296"/>
          <p:cNvSpPr txBox="1"/>
          <p:nvPr/>
        </p:nvSpPr>
        <p:spPr>
          <a:xfrm>
            <a:off x="205237" y="3368007"/>
            <a:ext cx="4374964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68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age2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08005" cy="3454401"/>
          </a:xfrm>
          <a:prstGeom prst="rect">
            <a:avLst/>
          </a:prstGeom>
          <a:noFill/>
        </p:spPr>
      </p:pic>
      <p:grpSp>
        <p:nvGrpSpPr>
          <p:cNvPr id="298" name="Group298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299" name="Path299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00" name="Image30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301" name="Image30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302" name="Path302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03" name="Image30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304" name="Path304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05" name="Image30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306" name="Path306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7" name="Path307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08" name="Image30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309" name="Path309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0" name="Path310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1" name="Path311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2" name="Path312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3" name="Path313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14" name="Image31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315" name="Image31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6675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316" name="Image31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73350" y="3344799"/>
              <a:ext cx="1534655" cy="109602"/>
            </a:xfrm>
            <a:prstGeom prst="rect">
              <a:avLst/>
            </a:prstGeom>
            <a:noFill/>
          </p:spPr>
        </p:pic>
      </p:grpSp>
      <p:sp>
        <p:nvSpPr>
          <p:cNvPr id="317" name="Text Box317"/>
          <p:cNvSpPr txBox="1"/>
          <p:nvPr/>
        </p:nvSpPr>
        <p:spPr>
          <a:xfrm>
            <a:off x="205237" y="3368011"/>
            <a:ext cx="4374963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68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ath318"/>
          <p:cNvSpPr/>
          <p:nvPr/>
        </p:nvSpPr>
        <p:spPr>
          <a:xfrm/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19" name="Image3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76" y="1112268"/>
            <a:ext cx="114267" cy="114162"/>
          </a:xfrm>
          <a:prstGeom prst="rect">
            <a:avLst/>
          </a:prstGeom>
          <a:noFill/>
        </p:spPr>
      </p:pic>
      <p:pic>
        <p:nvPicPr>
          <p:cNvPr id="320" name="Image3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76" y="1322204"/>
            <a:ext cx="114267" cy="114161"/>
          </a:xfrm>
          <a:prstGeom prst="rect">
            <a:avLst/>
          </a:prstGeom>
          <a:noFill/>
        </p:spPr>
      </p:pic>
      <p:pic>
        <p:nvPicPr>
          <p:cNvPr id="321" name="Image3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76" y="1914067"/>
            <a:ext cx="114267" cy="114162"/>
          </a:xfrm>
          <a:prstGeom prst="rect">
            <a:avLst/>
          </a:prstGeom>
          <a:noFill/>
        </p:spPr>
      </p:pic>
      <p:pic>
        <p:nvPicPr>
          <p:cNvPr id="322" name="Image3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76" y="2295996"/>
            <a:ext cx="114267" cy="114161"/>
          </a:xfrm>
          <a:prstGeom prst="rect">
            <a:avLst/>
          </a:prstGeom>
          <a:noFill/>
        </p:spPr>
      </p:pic>
      <p:grpSp>
        <p:nvGrpSpPr>
          <p:cNvPr id="323" name="Group323"/>
          <p:cNvGrpSpPr/>
          <p:nvPr/>
        </p:nvGrpSpPr>
        <p:grpSpPr>
          <a:xfrm>
            <a:off x="0" y="3242169"/>
            <a:ext cx="4608005" cy="212232"/>
            <a:chOff x="0" y="3242169"/>
            <a:chExt cx="4608005" cy="212232"/>
          </a:xfrm>
        </p:grpSpPr>
        <p:sp>
          <p:nvSpPr>
            <p:cNvPr id="324" name="Path324"/>
            <p:cNvSpPr/>
            <p:nvPr/>
          </p:nvSpPr>
          <p:spPr>
            <a:xfrm>
              <a:off x="3065416" y="3255006"/>
              <a:ext cx="53165" cy="40470"/>
            </a:xfrm>
            <a:custGeom>
              <a:avLst/>
              <a:gdLst/>
              <a:ahLst/>
              <a:cxnLst/>
              <a:rect l="l" t="t" r="r" b="b"/>
              <a:pathLst>
                <a:path w="53165" h="40470">
                  <a:moveTo>
                    <a:pt x="5063" y="35411"/>
                  </a:moveTo>
                  <a:lnTo>
                    <a:pt x="48102" y="35411"/>
                  </a:lnTo>
                  <a:lnTo>
                    <a:pt x="48102" y="5059"/>
                  </a:lnTo>
                  <a:lnTo>
                    <a:pt x="5063" y="5059"/>
                  </a:lnTo>
                  <a:lnTo>
                    <a:pt x="5063" y="35411"/>
                  </a:ln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25" name="Image3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90826" y="3256105"/>
              <a:ext cx="25412" cy="38083"/>
            </a:xfrm>
            <a:prstGeom prst="rect">
              <a:avLst/>
            </a:prstGeom>
            <a:noFill/>
          </p:spPr>
        </p:pic>
        <p:pic>
          <p:nvPicPr>
            <p:cNvPr id="326" name="Image3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68709" y="3256105"/>
              <a:ext cx="25412" cy="38083"/>
            </a:xfrm>
            <a:prstGeom prst="rect">
              <a:avLst/>
            </a:prstGeom>
            <a:noFill/>
          </p:spPr>
        </p:pic>
        <p:sp>
          <p:nvSpPr>
            <p:cNvPr id="327" name="Path327"/>
            <p:cNvSpPr/>
            <p:nvPr/>
          </p:nvSpPr>
          <p:spPr>
            <a:xfrm>
              <a:off x="3320063" y="3244699"/>
              <a:ext cx="73988" cy="60894"/>
            </a:xfrm>
            <a:custGeom>
              <a:avLst/>
              <a:gdLst/>
              <a:ahLst/>
              <a:cxnLst/>
              <a:rect l="l" t="t" r="r" b="b"/>
              <a:pathLst>
                <a:path w="73988" h="60894">
                  <a:moveTo>
                    <a:pt x="5063" y="55836"/>
                  </a:moveTo>
                  <a:lnTo>
                    <a:pt x="48102" y="55836"/>
                  </a:lnTo>
                  <a:lnTo>
                    <a:pt x="48102" y="25483"/>
                  </a:lnTo>
                  <a:lnTo>
                    <a:pt x="5063" y="25483"/>
                  </a:lnTo>
                  <a:lnTo>
                    <a:pt x="5063" y="55836"/>
                  </a:lnTo>
                  <a:close/>
                  <a:moveTo>
                    <a:pt x="15560" y="25370"/>
                  </a:moveTo>
                  <a:lnTo>
                    <a:pt x="15560" y="15214"/>
                  </a:lnTo>
                  <a:lnTo>
                    <a:pt x="58760" y="15214"/>
                  </a:lnTo>
                  <a:lnTo>
                    <a:pt x="58760" y="45681"/>
                  </a:lnTo>
                  <a:lnTo>
                    <a:pt x="48595" y="45681"/>
                  </a:lnTo>
                  <a:moveTo>
                    <a:pt x="25725" y="15214"/>
                  </a:moveTo>
                  <a:lnTo>
                    <a:pt x="25725" y="5059"/>
                  </a:lnTo>
                  <a:lnTo>
                    <a:pt x="68925" y="5059"/>
                  </a:lnTo>
                  <a:lnTo>
                    <a:pt x="68925" y="35525"/>
                  </a:lnTo>
                  <a:lnTo>
                    <a:pt x="58760" y="35525"/>
                  </a:lnTo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28" name="Image32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61929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329" name="Path329"/>
            <p:cNvSpPr/>
            <p:nvPr/>
          </p:nvSpPr>
          <p:spPr>
            <a:xfrm>
              <a:off x="3615621" y="3248517"/>
              <a:ext cx="50823" cy="27870"/>
            </a:xfrm>
            <a:custGeom>
              <a:avLst/>
              <a:gdLst/>
              <a:ahLst/>
              <a:cxnLst/>
              <a:rect l="l" t="t" r="r" b="b"/>
              <a:pathLst>
                <a:path w="50823" h="27870">
                  <a:moveTo>
                    <a:pt x="6353" y="13935"/>
                  </a:moveTo>
                  <a:lnTo>
                    <a:pt x="44471" y="1393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30" name="Image33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33032" y="3256105"/>
              <a:ext cx="203295" cy="38083"/>
            </a:xfrm>
            <a:prstGeom prst="rect">
              <a:avLst/>
            </a:prstGeom>
            <a:noFill/>
          </p:spPr>
        </p:pic>
        <p:sp>
          <p:nvSpPr>
            <p:cNvPr id="331" name="Path331"/>
            <p:cNvSpPr/>
            <p:nvPr/>
          </p:nvSpPr>
          <p:spPr>
            <a:xfrm>
              <a:off x="3601673" y="3242169"/>
              <a:ext cx="66013" cy="65954"/>
            </a:xfrm>
            <a:custGeom>
              <a:avLst/>
              <a:gdLst/>
              <a:ahLst/>
              <a:cxnLst/>
              <a:rect l="l" t="t" r="r" b="b"/>
              <a:pathLst>
                <a:path w="66013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2" name="Path332"/>
            <p:cNvSpPr/>
            <p:nvPr/>
          </p:nvSpPr>
          <p:spPr>
            <a:xfrm>
              <a:off x="3872763" y="3242169"/>
              <a:ext cx="66014" cy="40565"/>
            </a:xfrm>
            <a:custGeom>
              <a:avLst/>
              <a:gdLst/>
              <a:ahLst/>
              <a:cxnLst/>
              <a:rect l="l" t="t" r="r" b="b"/>
              <a:pathLst>
                <a:path w="66014" h="40565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33" name="Image33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04123" y="3256105"/>
              <a:ext cx="203294" cy="38083"/>
            </a:xfrm>
            <a:prstGeom prst="rect">
              <a:avLst/>
            </a:prstGeom>
            <a:noFill/>
          </p:spPr>
        </p:pic>
        <p:sp>
          <p:nvSpPr>
            <p:cNvPr id="334" name="Path334"/>
            <p:cNvSpPr/>
            <p:nvPr/>
          </p:nvSpPr>
          <p:spPr>
            <a:xfrm>
              <a:off x="3872763" y="3280253"/>
              <a:ext cx="66014" cy="27870"/>
            </a:xfrm>
            <a:custGeom>
              <a:avLst/>
              <a:gdLst/>
              <a:ahLst/>
              <a:cxnLst/>
              <a:rect l="l" t="t" r="r" b="b"/>
              <a:pathLst>
                <a:path w="66014" h="27870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2"/>
                  </a:moveTo>
                  <a:lnTo>
                    <a:pt x="58419" y="20282"/>
                  </a:lnTo>
                </a:path>
              </a:pathLst>
            </a:custGeom>
            <a:solidFill/>
            <a:ln w="7592" cap="sq">
              <a:solidFill>
                <a:srgbClr val="D6D6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5" name="Path335"/>
            <p:cNvSpPr/>
            <p:nvPr/>
          </p:nvSpPr>
          <p:spPr>
            <a:xfrm>
              <a:off x="4143866" y="3242169"/>
              <a:ext cx="66014" cy="65954"/>
            </a:xfrm>
            <a:custGeom>
              <a:avLst/>
              <a:gdLst/>
              <a:ahLst/>
              <a:cxnLst/>
              <a:rect l="l" t="t" r="r" b="b"/>
              <a:pathLst>
                <a:path w="66014" h="65954">
                  <a:moveTo>
                    <a:pt x="7595" y="7588"/>
                  </a:moveTo>
                  <a:lnTo>
                    <a:pt x="45713" y="7588"/>
                  </a:lnTo>
                  <a:moveTo>
                    <a:pt x="20301" y="20283"/>
                  </a:moveTo>
                  <a:lnTo>
                    <a:pt x="58419" y="20283"/>
                  </a:lnTo>
                  <a:moveTo>
                    <a:pt x="20301" y="32977"/>
                  </a:moveTo>
                  <a:lnTo>
                    <a:pt x="58419" y="32977"/>
                  </a:lnTo>
                  <a:moveTo>
                    <a:pt x="7595" y="45671"/>
                  </a:moveTo>
                  <a:lnTo>
                    <a:pt x="45713" y="45671"/>
                  </a:lnTo>
                  <a:moveTo>
                    <a:pt x="20301" y="58365"/>
                  </a:moveTo>
                  <a:lnTo>
                    <a:pt x="58419" y="58365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6" name="Path336"/>
            <p:cNvSpPr/>
            <p:nvPr/>
          </p:nvSpPr>
          <p:spPr>
            <a:xfrm>
              <a:off x="4446705" y="3273877"/>
              <a:ext cx="33036" cy="33005"/>
            </a:xfrm>
            <a:custGeom>
              <a:avLst/>
              <a:gdLst/>
              <a:ahLst/>
              <a:cxnLst/>
              <a:rect l="l" t="t" r="r" b="b"/>
              <a:pathLst>
                <a:path w="33036" h="33005">
                  <a:moveTo>
                    <a:pt x="6353" y="6347"/>
                  </a:moveTo>
                  <a:lnTo>
                    <a:pt x="26683" y="26658"/>
                  </a:lnTo>
                </a:path>
              </a:pathLst>
            </a:custGeom>
            <a:solidFill/>
            <a:ln w="7592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7" name="Path337"/>
            <p:cNvSpPr/>
            <p:nvPr/>
          </p:nvSpPr>
          <p:spPr>
            <a:xfrm>
              <a:off x="4420919" y="3248683"/>
              <a:ext cx="40507" cy="40469"/>
            </a:xfrm>
            <a:custGeom>
              <a:avLst/>
              <a:gdLst/>
              <a:ahLst/>
              <a:cxnLst/>
              <a:rect l="l" t="t" r="r" b="b"/>
              <a:pathLst>
                <a:path w="40507" h="40469">
                  <a:moveTo>
                    <a:pt x="35444" y="20235"/>
                  </a:moveTo>
                  <a:cubicBezTo>
                    <a:pt x="35444" y="11853"/>
                    <a:pt x="28643" y="5059"/>
                    <a:pt x="20254" y="5059"/>
                  </a:cubicBezTo>
                  <a:cubicBezTo>
                    <a:pt x="11864" y="5059"/>
                    <a:pt x="5064" y="11853"/>
                    <a:pt x="5064" y="20235"/>
                  </a:cubicBezTo>
                  <a:cubicBezTo>
                    <a:pt x="5064" y="28616"/>
                    <a:pt x="11864" y="35411"/>
                    <a:pt x="20254" y="35411"/>
                  </a:cubicBezTo>
                  <a:cubicBezTo>
                    <a:pt x="28643" y="35411"/>
                    <a:pt x="35444" y="28616"/>
                    <a:pt x="35444" y="20235"/>
                  </a:cubicBezTo>
                  <a:close/>
                </a:path>
              </a:pathLst>
            </a:custGeom>
            <a:solidFill/>
            <a:ln w="5061" cap="sq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8" name="Path338"/>
            <p:cNvSpPr/>
            <p:nvPr/>
          </p:nvSpPr>
          <p:spPr>
            <a:xfrm>
              <a:off x="4323950" y="3244699"/>
              <a:ext cx="248052" cy="60894"/>
            </a:xfrm>
            <a:custGeom>
              <a:avLst/>
              <a:gdLst/>
              <a:ahLst/>
              <a:cxnLst/>
              <a:rect l="l" t="t" r="r" b="b"/>
              <a:pathLst>
                <a:path w="248052" h="60894">
                  <a:moveTo>
                    <a:pt x="47790" y="55836"/>
                  </a:moveTo>
                  <a:cubicBezTo>
                    <a:pt x="61525" y="55836"/>
                    <a:pt x="73202" y="44411"/>
                    <a:pt x="73202" y="30447"/>
                  </a:cubicBezTo>
                  <a:cubicBezTo>
                    <a:pt x="73202" y="16484"/>
                    <a:pt x="61767" y="5059"/>
                    <a:pt x="47790" y="5059"/>
                  </a:cubicBezTo>
                  <a:cubicBezTo>
                    <a:pt x="33814" y="5059"/>
                    <a:pt x="22378" y="16484"/>
                    <a:pt x="22378" y="30447"/>
                  </a:cubicBezTo>
                  <a:moveTo>
                    <a:pt x="37626" y="22831"/>
                  </a:moveTo>
                  <a:lnTo>
                    <a:pt x="22378" y="35525"/>
                  </a:lnTo>
                  <a:lnTo>
                    <a:pt x="7131" y="22831"/>
                  </a:lnTo>
                  <a:moveTo>
                    <a:pt x="200262" y="55836"/>
                  </a:moveTo>
                  <a:cubicBezTo>
                    <a:pt x="186285" y="55836"/>
                    <a:pt x="174850" y="44411"/>
                    <a:pt x="174850" y="30447"/>
                  </a:cubicBezTo>
                  <a:cubicBezTo>
                    <a:pt x="174850" y="16484"/>
                    <a:pt x="186285" y="5059"/>
                    <a:pt x="200262" y="5059"/>
                  </a:cubicBezTo>
                  <a:cubicBezTo>
                    <a:pt x="214238" y="5059"/>
                    <a:pt x="225673" y="16484"/>
                    <a:pt x="225673" y="30447"/>
                  </a:cubicBezTo>
                  <a:moveTo>
                    <a:pt x="240921" y="22831"/>
                  </a:moveTo>
                  <a:lnTo>
                    <a:pt x="225673" y="35525"/>
                  </a:lnTo>
                  <a:lnTo>
                    <a:pt x="210426" y="22831"/>
                  </a:lnTo>
                </a:path>
              </a:pathLst>
            </a:custGeom>
            <a:solidFill/>
            <a:ln w="5061" cap="rnd">
              <a:solidFill>
                <a:srgbClr val="ADADE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339" name="Image33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44799"/>
              <a:ext cx="1536675" cy="109602"/>
            </a:xfrm>
            <a:prstGeom prst="rect">
              <a:avLst/>
            </a:prstGeom>
            <a:noFill/>
          </p:spPr>
        </p:pic>
        <p:pic>
          <p:nvPicPr>
            <p:cNvPr id="340" name="Image34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36675" y="3344799"/>
              <a:ext cx="1536674" cy="109602"/>
            </a:xfrm>
            <a:prstGeom prst="rect">
              <a:avLst/>
            </a:prstGeom>
            <a:noFill/>
          </p:spPr>
        </p:pic>
        <p:pic>
          <p:nvPicPr>
            <p:cNvPr id="341" name="Image34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73349" y="3344799"/>
              <a:ext cx="1534656" cy="109602"/>
            </a:xfrm>
            <a:prstGeom prst="rect">
              <a:avLst/>
            </a:prstGeom>
            <a:noFill/>
          </p:spPr>
        </p:pic>
      </p:grpSp>
      <p:sp>
        <p:nvSpPr>
          <p:cNvPr id="342" name="Text Box342"/>
          <p:cNvSpPr txBox="1"/>
          <p:nvPr/>
        </p:nvSpPr>
        <p:spPr>
          <a:xfrm rot="0">
            <a:off x="0" y="-13"/>
            <a:ext cx="4610100" cy="349965"/>
          </a:xfrm>
          <a:prstGeom prst="rect">
            <a:avLst/>
          </a:prstGeom>
          <a:solidFill>
            <a:srgbClr val="3333B3"/>
          </a:solidFill>
        </p:spPr>
        <p:txBody>
          <a:bodyPr wrap="square" lIns="0" tIns="0" rIns="0" rtlCol="0">
            <a:spAutoFit/>
          </a:bodyPr>
          <a:lstStyle/>
          <a:p>
            <a:pPr rtl="0" algn="l" marL="108050">
              <a:lnSpc>
                <a:spcPts val="1273"/>
              </a:lnSpc>
              <a:spcBef>
                <a:spcPts val="1010"/>
              </a:spcBef>
            </a:pPr>
            <a:r>
              <a:rPr lang="en-US" altLang="zh-CN" dirty="0" sz="1450" spc="-44">
                <a:solidFill>
                  <a:srgbClr val="FFFFFF"/>
                </a:solidFill>
                <a:latin typeface="Arial"/>
                <a:ea typeface="Arial"/>
                <a:cs typeface="Arial"/>
              </a:rPr>
              <a:t>Identi</a:t>
            </a:r>
            <a:r>
              <a:rPr lang="en-US" altLang="zh-CN" dirty="0" sz="1450" spc="-74">
                <a:solidFill>
                  <a:srgbClr val="FFFFFF"/>
                </a:solidFill>
                <a:latin typeface="Arial"/>
                <a:ea typeface="Arial"/>
                <a:cs typeface="Arial"/>
              </a:rPr>
              <a:t>ﬁkasi</a:t>
            </a:r>
            <a:r>
              <a:rPr lang="en-US" altLang="zh-CN" dirty="0" sz="1450" spc="67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2">
                <a:solidFill>
                  <a:srgbClr val="FFFFFF"/>
                </a:solidFill>
                <a:latin typeface="Arial"/>
                <a:ea typeface="Arial"/>
                <a:cs typeface="Arial"/>
              </a:rPr>
              <a:t>dan</a:t>
            </a:r>
            <a:r>
              <a:rPr lang="en-US" altLang="zh-CN" dirty="0" sz="1450" spc="6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109">
                <a:solidFill>
                  <a:srgbClr val="FFFFFF"/>
                </a:solidFill>
                <a:latin typeface="Arial"/>
                <a:ea typeface="Arial"/>
                <a:cs typeface="Arial"/>
              </a:rPr>
              <a:t>Perumusan</a:t>
            </a:r>
            <a:r>
              <a:rPr lang="en-US" altLang="zh-CN" dirty="0" sz="1450" spc="6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450" spc="-94">
                <a:solidFill>
                  <a:srgbClr val="FFFFFF"/>
                </a:solidFill>
                <a:latin typeface="Arial"/>
                <a:ea typeface="Arial"/>
                <a:cs typeface="Arial"/>
              </a:rPr>
              <a:t>Masalah</a:t>
            </a:r>
            <a:endParaRPr lang="en-US" altLang="zh-CN" sz="1450">
              <a:latin typeface="Arial"/>
              <a:ea typeface="Arial"/>
              <a:cs typeface="Arial"/>
            </a:endParaRPr>
          </a:p>
        </p:txBody>
      </p:sp>
      <p:sp>
        <p:nvSpPr>
          <p:cNvPr id="343" name="Text Box343"/>
          <p:cNvSpPr txBox="1"/>
          <p:nvPr/>
        </p:nvSpPr>
        <p:spPr>
          <a:xfrm>
            <a:off x="138607" y="903315"/>
            <a:ext cx="3110360" cy="1229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35">
                <a:solidFill>
                  <a:srgbClr val="000000"/>
                </a:solidFill>
                <a:latin typeface="Arial"/>
                <a:ea typeface="Arial"/>
                <a:cs typeface="Arial"/>
              </a:rPr>
              <a:t>Batasan-batasan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permasalahan</a:t>
            </a:r>
            <a:r>
              <a:rPr lang="en-US" altLang="zh-CN" dirty="0" b="1" sz="1100" spc="9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63">
                <a:solidFill>
                  <a:srgbClr val="000000"/>
                </a:solidFill>
                <a:latin typeface="Arial"/>
                <a:ea typeface="Arial"/>
                <a:cs typeface="Arial"/>
              </a:rPr>
              <a:t>sebagai</a:t>
            </a:r>
            <a:r>
              <a:rPr lang="en-US" altLang="zh-CN" dirty="0" b="1" sz="1100" spc="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21">
                <a:solidFill>
                  <a:srgbClr val="000000"/>
                </a:solidFill>
                <a:latin typeface="Arial"/>
                <a:ea typeface="Arial"/>
                <a:cs typeface="Arial"/>
              </a:rPr>
              <a:t>berikut</a:t>
            </a:r>
            <a:r>
              <a:rPr lang="en-US" altLang="zh-CN" dirty="0" b="1" sz="1100" spc="94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3">
                <a:solidFill>
                  <a:srgbClr val="000000"/>
                </a:solidFill>
                <a:latin typeface="Arial"/>
                <a:ea typeface="Arial"/>
                <a:cs typeface="Arial"/>
              </a:rPr>
              <a:t>: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44" name="Text Box344"/>
          <p:cNvSpPr txBox="1"/>
          <p:nvPr/>
        </p:nvSpPr>
        <p:spPr>
          <a:xfrm>
            <a:off x="264750" y="1135255"/>
            <a:ext cx="78430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345" name="Text Box345"/>
          <p:cNvSpPr txBox="1"/>
          <p:nvPr/>
        </p:nvSpPr>
        <p:spPr>
          <a:xfrm>
            <a:off x="264738" y="1345190"/>
            <a:ext cx="78429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346" name="Text Box346"/>
          <p:cNvSpPr txBox="1"/>
          <p:nvPr/>
        </p:nvSpPr>
        <p:spPr>
          <a:xfrm>
            <a:off x="415822" y="1113250"/>
            <a:ext cx="3906110" cy="5049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325"/>
              </a:lnSpc>
            </a:pPr>
            <a:r>
              <a:rPr lang="en-US" altLang="zh-CN" dirty="0" sz="1100" spc="-48">
                <a:solidFill>
                  <a:srgbClr val="000000"/>
                </a:solidFill>
                <a:latin typeface="Arial"/>
                <a:ea typeface="Arial"/>
                <a:cs typeface="Arial"/>
              </a:rPr>
              <a:t>Variable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88">
                <a:solidFill>
                  <a:srgbClr val="000000"/>
                </a:solidFill>
                <a:latin typeface="Arial"/>
                <a:ea typeface="Arial"/>
                <a:cs typeface="Arial"/>
              </a:rPr>
              <a:t>sensor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digunakan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7">
                <a:solidFill>
                  <a:srgbClr val="000000"/>
                </a:solidFill>
                <a:latin typeface="Arial"/>
                <a:ea typeface="Arial"/>
                <a:cs typeface="Arial"/>
              </a:rPr>
              <a:t>adalah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antar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4">
                <a:solidFill>
                  <a:srgbClr val="000000"/>
                </a:solidFill>
                <a:latin typeface="Arial"/>
                <a:ea typeface="Arial"/>
                <a:cs typeface="Arial"/>
              </a:rPr>
              <a:t>individu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0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robot.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Komunikasi</a:t>
            </a:r>
            <a:r>
              <a:rPr lang="en-US" altLang="zh-CN" dirty="0" sz="11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antar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9">
                <a:solidFill>
                  <a:srgbClr val="000000"/>
                </a:solidFill>
                <a:latin typeface="Arial"/>
                <a:ea typeface="Arial"/>
                <a:cs typeface="Arial"/>
              </a:rPr>
              <a:t>diasumsikan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ideal,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dalam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4">
                <a:solidFill>
                  <a:srgbClr val="000000"/>
                </a:solidFill>
                <a:latin typeface="Arial"/>
                <a:ea typeface="Arial"/>
                <a:cs typeface="Arial"/>
              </a:rPr>
              <a:t>artian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0">
                <a:solidFill>
                  <a:srgbClr val="000000"/>
                </a:solidFill>
                <a:latin typeface="Arial"/>
                <a:ea typeface="Arial"/>
                <a:cs typeface="Arial"/>
              </a:rPr>
              <a:t>percobaan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0">
                <a:solidFill>
                  <a:srgbClr val="000000"/>
                </a:solidFill>
                <a:latin typeface="Arial"/>
                <a:ea typeface="Arial"/>
                <a:cs typeface="Arial"/>
              </a:rPr>
              <a:t>tidak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9">
                <a:solidFill>
                  <a:srgbClr val="000000"/>
                </a:solidFill>
                <a:latin typeface="Arial"/>
                <a:ea typeface="Arial"/>
                <a:cs typeface="Arial"/>
              </a:rPr>
              <a:t>dilakukan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0">
                <a:solidFill>
                  <a:srgbClr val="000000"/>
                </a:solidFill>
                <a:latin typeface="Arial"/>
                <a:ea typeface="Arial"/>
                <a:cs typeface="Arial"/>
              </a:rPr>
              <a:t>diluar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3">
                <a:solidFill>
                  <a:srgbClr val="000000"/>
                </a:solidFill>
                <a:latin typeface="Arial"/>
                <a:ea typeface="Arial"/>
                <a:cs typeface="Arial"/>
              </a:rPr>
              <a:t>jangkauan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0">
                <a:solidFill>
                  <a:srgbClr val="000000"/>
                </a:solidFill>
                <a:latin typeface="Arial"/>
                <a:ea typeface="Arial"/>
                <a:cs typeface="Arial"/>
              </a:rPr>
              <a:t>prangkat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komunikasi.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47" name="Text Box347"/>
          <p:cNvSpPr txBox="1"/>
          <p:nvPr/>
        </p:nvSpPr>
        <p:spPr>
          <a:xfrm>
            <a:off x="138607" y="1705113"/>
            <a:ext cx="1356268" cy="1229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968"/>
              </a:lnSpc>
            </a:pPr>
            <a:r>
              <a:rPr lang="en-US" altLang="zh-CN" dirty="0" b="1" sz="1100" spc="-53">
                <a:solidFill>
                  <a:srgbClr val="000000"/>
                </a:solidFill>
                <a:latin typeface="Arial"/>
                <a:ea typeface="Arial"/>
                <a:cs typeface="Arial"/>
              </a:rPr>
              <a:t>Perumusan</a:t>
            </a:r>
            <a:r>
              <a:rPr lang="en-US" altLang="zh-CN" dirty="0" b="1" sz="1100" spc="92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b="1" sz="1100" spc="-30">
                <a:solidFill>
                  <a:srgbClr val="000000"/>
                </a:solidFill>
                <a:latin typeface="Arial"/>
                <a:ea typeface="Arial"/>
                <a:cs typeface="Arial"/>
              </a:rPr>
              <a:t>Masalah: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48" name="Text Box348"/>
          <p:cNvSpPr txBox="1"/>
          <p:nvPr/>
        </p:nvSpPr>
        <p:spPr>
          <a:xfrm>
            <a:off x="264738" y="1937054"/>
            <a:ext cx="78429" cy="6738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349" name="Text Box349"/>
          <p:cNvSpPr txBox="1"/>
          <p:nvPr/>
        </p:nvSpPr>
        <p:spPr>
          <a:xfrm>
            <a:off x="264738" y="2318994"/>
            <a:ext cx="78429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  <p:sp>
        <p:nvSpPr>
          <p:cNvPr id="350" name="Text Box350"/>
          <p:cNvSpPr txBox="1"/>
          <p:nvPr/>
        </p:nvSpPr>
        <p:spPr>
          <a:xfrm>
            <a:off x="415822" y="1915049"/>
            <a:ext cx="3902645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sz="1100" spc="-58">
                <a:solidFill>
                  <a:srgbClr val="000000"/>
                </a:solidFill>
                <a:latin typeface="Arial"/>
                <a:ea typeface="Arial"/>
                <a:cs typeface="Arial"/>
              </a:rPr>
              <a:t>Bagaimanakan</a:t>
            </a:r>
            <a:r>
              <a:rPr lang="en-US" altLang="zh-CN" dirty="0" sz="11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7">
                <a:solidFill>
                  <a:srgbClr val="000000"/>
                </a:solidFill>
                <a:latin typeface="Arial"/>
                <a:ea typeface="Arial"/>
                <a:cs typeface="Arial"/>
              </a:rPr>
              <a:t>strategi</a:t>
            </a:r>
            <a:r>
              <a:rPr lang="en-US" altLang="zh-CN" dirty="0" sz="1100" spc="6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5">
                <a:solidFill>
                  <a:srgbClr val="000000"/>
                </a:solidFill>
                <a:latin typeface="Arial"/>
                <a:ea typeface="Arial"/>
                <a:cs typeface="Arial"/>
              </a:rPr>
              <a:t>untuk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apabila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variable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dikendalikan</a:t>
            </a:r>
            <a:r>
              <a:rPr lang="en-US" altLang="zh-CN" dirty="0" sz="1100" spc="5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8">
                <a:solidFill>
                  <a:srgbClr val="000000"/>
                </a:solidFill>
                <a:latin typeface="Arial"/>
                <a:ea typeface="Arial"/>
                <a:cs typeface="Arial"/>
              </a:rPr>
              <a:t>adalah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2">
                <a:solidFill>
                  <a:srgbClr val="000000"/>
                </a:solidFill>
                <a:latin typeface="Arial"/>
                <a:ea typeface="Arial"/>
                <a:cs typeface="Arial"/>
              </a:rPr>
              <a:t>antar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22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robot?.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51" name="Text Box351"/>
          <p:cNvSpPr txBox="1"/>
          <p:nvPr/>
        </p:nvSpPr>
        <p:spPr>
          <a:xfrm>
            <a:off x="415822" y="2296977"/>
            <a:ext cx="3985256" cy="2949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1161"/>
              </a:lnSpc>
            </a:pPr>
            <a:r>
              <a:rPr lang="en-US" altLang="zh-CN" dirty="0" sz="1100" spc="-58">
                <a:solidFill>
                  <a:srgbClr val="000000"/>
                </a:solidFill>
                <a:latin typeface="Arial"/>
                <a:ea typeface="Arial"/>
                <a:cs typeface="Arial"/>
              </a:rPr>
              <a:t>Bagaimanakah</a:t>
            </a:r>
            <a:r>
              <a:rPr lang="en-US" altLang="zh-CN" dirty="0" sz="1100" spc="63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0">
                <a:solidFill>
                  <a:srgbClr val="000000"/>
                </a:solidFill>
                <a:latin typeface="Arial"/>
                <a:ea typeface="Arial"/>
                <a:cs typeface="Arial"/>
              </a:rPr>
              <a:t>pergerakan</a:t>
            </a:r>
            <a:r>
              <a:rPr lang="en-US" altLang="zh-CN" dirty="0" sz="1100" spc="61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kendali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5">
                <a:solidFill>
                  <a:srgbClr val="000000"/>
                </a:solidFill>
                <a:latin typeface="Arial"/>
                <a:ea typeface="Arial"/>
                <a:cs typeface="Arial"/>
              </a:rPr>
              <a:t>formasi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64">
                <a:solidFill>
                  <a:srgbClr val="000000"/>
                </a:solidFill>
                <a:latin typeface="Arial"/>
                <a:ea typeface="Arial"/>
                <a:cs typeface="Arial"/>
              </a:rPr>
              <a:t>berdasarkan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34">
                <a:solidFill>
                  <a:srgbClr val="000000"/>
                </a:solidFill>
                <a:latin typeface="Arial"/>
                <a:ea typeface="Arial"/>
                <a:cs typeface="Arial"/>
              </a:rPr>
              <a:t>jarak</a:t>
            </a:r>
            <a:r>
              <a:rPr lang="en-US" altLang="zh-CN" dirty="0" sz="1100" spc="56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7">
                <a:solidFill>
                  <a:srgbClr val="000000"/>
                </a:solidFill>
                <a:latin typeface="Arial"/>
                <a:ea typeface="Arial"/>
                <a:cs typeface="Arial"/>
              </a:rPr>
              <a:t>apabila</a:t>
            </a:r>
            <a:r>
              <a:rPr lang="en-US" altLang="zh-CN" dirty="0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9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70">
                <a:solidFill>
                  <a:srgbClr val="000000"/>
                </a:solidFill>
                <a:latin typeface="Arial"/>
                <a:ea typeface="Arial"/>
                <a:cs typeface="Arial"/>
              </a:rPr>
              <a:t>yang</a:t>
            </a:r>
            <a:r>
              <a:rPr lang="en-US" altLang="zh-CN" dirty="0" sz="1100" spc="59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2">
                <a:solidFill>
                  <a:srgbClr val="000000"/>
                </a:solidFill>
                <a:latin typeface="Arial"/>
                <a:ea typeface="Arial"/>
                <a:cs typeface="Arial"/>
              </a:rPr>
              <a:t>digunakan</a:t>
            </a:r>
            <a:r>
              <a:rPr lang="en-US" altLang="zh-CN" dirty="0" sz="1100" spc="58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7">
                <a:solidFill>
                  <a:srgbClr val="000000"/>
                </a:solidFill>
                <a:latin typeface="Arial"/>
                <a:ea typeface="Arial"/>
                <a:cs typeface="Arial"/>
              </a:rPr>
              <a:t>adalah</a:t>
            </a:r>
            <a:r>
              <a:rPr lang="en-US" altLang="zh-CN" dirty="0" sz="1100" spc="55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2">
                <a:solidFill>
                  <a:srgbClr val="000000"/>
                </a:solidFill>
                <a:latin typeface="Arial"/>
                <a:ea typeface="Arial"/>
                <a:cs typeface="Arial"/>
              </a:rPr>
              <a:t>holonomic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43">
                <a:solidFill>
                  <a:srgbClr val="000000"/>
                </a:solidFill>
                <a:latin typeface="Arial"/>
                <a:ea typeface="Arial"/>
                <a:cs typeface="Arial"/>
              </a:rPr>
              <a:t>mobile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11">
                <a:solidFill>
                  <a:srgbClr val="000000"/>
                </a:solidFill>
                <a:latin typeface="Arial"/>
                <a:ea typeface="Arial"/>
                <a:cs typeface="Arial"/>
              </a:rPr>
              <a:t>robot</a:t>
            </a:r>
            <a:r>
              <a:rPr lang="en-US" altLang="zh-CN" dirty="0" sz="1100" spc="57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1100" spc="-50">
                <a:solidFill>
                  <a:srgbClr val="000000"/>
                </a:solidFill>
                <a:latin typeface="Arial"/>
                <a:ea typeface="Arial"/>
                <a:cs typeface="Arial"/>
              </a:rPr>
              <a:t>?.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352" name="Text Box352"/>
          <p:cNvSpPr txBox="1"/>
          <p:nvPr/>
        </p:nvSpPr>
        <p:spPr>
          <a:xfrm>
            <a:off x="205236" y="3368011"/>
            <a:ext cx="4374964" cy="6738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rtl="0" algn="l">
              <a:lnSpc>
                <a:spcPts val="531"/>
              </a:lnSpc>
            </a:pPr>
            <a:r>
              <a:rPr lang="en-US" altLang="zh-CN" dirty="0" sz="600" spc="-7">
                <a:solidFill>
                  <a:srgbClr val="FFFFFF"/>
                </a:solidFill>
                <a:latin typeface="Arial"/>
                <a:ea typeface="Arial"/>
                <a:cs typeface="Arial"/>
              </a:rPr>
              <a:t>Anggoro</a:t>
            </a:r>
            <a:r>
              <a:rPr lang="en-US" altLang="zh-CN" dirty="0" sz="600" spc="4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">
                <a:solidFill>
                  <a:srgbClr val="FFFFFF"/>
                </a:solidFill>
                <a:latin typeface="Arial"/>
                <a:ea typeface="Arial"/>
                <a:cs typeface="Arial"/>
              </a:rPr>
              <a:t>Dwi</a:t>
            </a:r>
            <a:r>
              <a:rPr lang="en-US" altLang="zh-CN" dirty="0" sz="600" spc="29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9">
                <a:solidFill>
                  <a:srgbClr val="FFFFFF"/>
                </a:solidFill>
                <a:latin typeface="Arial"/>
                <a:ea typeface="Arial"/>
                <a:cs typeface="Arial"/>
              </a:rPr>
              <a:t>Nur</a:t>
            </a:r>
            <a:r>
              <a:rPr lang="en-US" altLang="zh-CN" dirty="0" sz="600" spc="35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2">
                <a:solidFill>
                  <a:srgbClr val="FFFFFF"/>
                </a:solidFill>
                <a:latin typeface="Arial"/>
                <a:ea typeface="Arial"/>
                <a:cs typeface="Arial"/>
              </a:rPr>
              <a:t>Rohman</a:t>
            </a:r>
            <a:r>
              <a:rPr lang="en-US" altLang="zh-CN" dirty="0" sz="600" spc="25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30">
                <a:solidFill>
                  <a:srgbClr val="FFFFFF"/>
                </a:solidFill>
                <a:latin typeface="Arial"/>
                <a:ea typeface="Arial"/>
                <a:cs typeface="Arial"/>
              </a:rPr>
              <a:t>(UB)</a:t>
            </a:r>
            <a:r>
              <a:rPr lang="en-US" altLang="zh-CN" dirty="0" sz="600" spc="1868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April</a:t>
            </a:r>
            <a:r>
              <a:rPr lang="en-US" altLang="zh-CN" dirty="0" sz="600" spc="38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3">
                <a:solidFill>
                  <a:srgbClr val="FFFFFF"/>
                </a:solidFill>
                <a:latin typeface="Arial"/>
                <a:ea typeface="Arial"/>
                <a:cs typeface="Arial"/>
              </a:rPr>
              <a:t>8,</a:t>
            </a:r>
            <a:r>
              <a:rPr lang="en-US" altLang="zh-CN" dirty="0" sz="600" spc="44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2020</a:t>
            </a:r>
            <a:r>
              <a:rPr lang="en-US" altLang="zh-CN" dirty="0" sz="600" spc="1316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-16">
                <a:solidFill>
                  <a:srgbClr val="FFFFFF"/>
                </a:solidFill>
                <a:latin typeface="Arial"/>
                <a:ea typeface="Arial"/>
                <a:cs typeface="Arial"/>
              </a:rPr>
              <a:t>9</a:t>
            </a:r>
            <a:r>
              <a:rPr lang="en-US" altLang="zh-CN" dirty="0" sz="600" spc="-61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dirty="0" sz="600" spc="151">
                <a:solidFill>
                  <a:srgbClr val="FFFFFF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dirty="0" sz="600" spc="-39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lang="en-US" altLang="zh-CN" sz="6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7AC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全屏显示(4:3)</PresentationFormat>
  <Paragraphs>0</Paragraphs>
  <Slides>1</Slides>
  <Notes>0</Notes>
  <HiddenSlides>0</HiddenSlides>
  <MMClips>0</MMClips>
  <ScaleCrop>false</ScaleCrop>
  <HeadingPairs>
    <vt:vector baseType="variant" size="6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baseType="lpstr" size="5">
      <vt:lpstr>等线</vt:lpstr>
      <vt:lpstr>等线 Light</vt:lpstr>
      <vt:lpstr>Arial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ws</cp:lastModifiedBy>
  <cp:revision>1</cp:revision>
  <dcterms:created xsi:type="dcterms:W3CDTF">2017-10-23T09:06:44Z</dcterms:created>
  <dcterms:modified xsi:type="dcterms:W3CDTF">2017-10-23T09:06:44Z</dcterms:modified>
</cp:coreProperties>
</file>